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7" r:id="rId3"/>
    <p:sldId id="260" r:id="rId4"/>
    <p:sldId id="262" r:id="rId5"/>
    <p:sldId id="257" r:id="rId6"/>
    <p:sldId id="261" r:id="rId7"/>
    <p:sldId id="263" r:id="rId8"/>
    <p:sldId id="278" r:id="rId9"/>
    <p:sldId id="282" r:id="rId10"/>
    <p:sldId id="265" r:id="rId11"/>
    <p:sldId id="266" r:id="rId12"/>
    <p:sldId id="279" r:id="rId13"/>
    <p:sldId id="267" r:id="rId14"/>
    <p:sldId id="268" r:id="rId15"/>
    <p:sldId id="281" r:id="rId16"/>
    <p:sldId id="290" r:id="rId17"/>
    <p:sldId id="269" r:id="rId18"/>
    <p:sldId id="289" r:id="rId19"/>
    <p:sldId id="270" r:id="rId20"/>
    <p:sldId id="296" r:id="rId21"/>
    <p:sldId id="297" r:id="rId22"/>
    <p:sldId id="273" r:id="rId23"/>
    <p:sldId id="299" r:id="rId24"/>
    <p:sldId id="28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7C80"/>
    <a:srgbClr val="FFD22F"/>
    <a:srgbClr val="FF66CC"/>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5078" autoAdjust="0"/>
  </p:normalViewPr>
  <p:slideViewPr>
    <p:cSldViewPr snapToGrid="0">
      <p:cViewPr varScale="1">
        <p:scale>
          <a:sx n="134" d="100"/>
          <a:sy n="134" d="100"/>
        </p:scale>
        <p:origin x="12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实" userId="fa865639d03041d0" providerId="LiveId" clId="{44F9BE91-EDB3-4602-AAA2-8131D72F31ED}"/>
    <pc:docChg chg="undo custSel addSld delSld modSld">
      <pc:chgData name="实" userId="fa865639d03041d0" providerId="LiveId" clId="{44F9BE91-EDB3-4602-AAA2-8131D72F31ED}" dt="2020-09-07T10:17:23.517" v="31" actId="20577"/>
      <pc:docMkLst>
        <pc:docMk/>
      </pc:docMkLst>
      <pc:sldChg chg="addSp delSp modSp mod modTransition modAnim">
        <pc:chgData name="实" userId="fa865639d03041d0" providerId="LiveId" clId="{44F9BE91-EDB3-4602-AAA2-8131D72F31ED}" dt="2020-09-07T10:17:23.517" v="31" actId="20577"/>
        <pc:sldMkLst>
          <pc:docMk/>
          <pc:sldMk cId="1246996212" sldId="256"/>
        </pc:sldMkLst>
        <pc:spChg chg="add mod">
          <ac:chgData name="实" userId="fa865639d03041d0" providerId="LiveId" clId="{44F9BE91-EDB3-4602-AAA2-8131D72F31ED}" dt="2020-09-07T10:17:23.517" v="31" actId="20577"/>
          <ac:spMkLst>
            <pc:docMk/>
            <pc:sldMk cId="1246996212" sldId="256"/>
            <ac:spMk id="2" creationId="{FFF93231-9B27-43D5-B148-6DEAA0539DE5}"/>
          </ac:spMkLst>
        </pc:spChg>
        <pc:picChg chg="del">
          <ac:chgData name="实" userId="fa865639d03041d0" providerId="LiveId" clId="{44F9BE91-EDB3-4602-AAA2-8131D72F31ED}" dt="2020-09-07T10:08:33.077" v="1"/>
          <ac:picMkLst>
            <pc:docMk/>
            <pc:sldMk cId="1246996212" sldId="256"/>
            <ac:picMk id="4" creationId="{6A3F344B-D1DA-45FC-B8E1-1BC7C9442D63}"/>
          </ac:picMkLst>
        </pc:picChg>
      </pc:sldChg>
      <pc:sldChg chg="delSp modTransition modAnim">
        <pc:chgData name="实" userId="fa865639d03041d0" providerId="LiveId" clId="{44F9BE91-EDB3-4602-AAA2-8131D72F31ED}" dt="2020-09-07T10:08:33.077" v="1"/>
        <pc:sldMkLst>
          <pc:docMk/>
          <pc:sldMk cId="3292525344" sldId="257"/>
        </pc:sldMkLst>
        <pc:picChg chg="del">
          <ac:chgData name="实" userId="fa865639d03041d0" providerId="LiveId" clId="{44F9BE91-EDB3-4602-AAA2-8131D72F31ED}" dt="2020-09-07T10:08:33.077" v="1"/>
          <ac:picMkLst>
            <pc:docMk/>
            <pc:sldMk cId="3292525344" sldId="257"/>
            <ac:picMk id="6" creationId="{D4D7D891-8672-4D7C-B3A0-7C147F1EF118}"/>
          </ac:picMkLst>
        </pc:picChg>
      </pc:sldChg>
      <pc:sldChg chg="delSp modTransition modAnim">
        <pc:chgData name="实" userId="fa865639d03041d0" providerId="LiveId" clId="{44F9BE91-EDB3-4602-AAA2-8131D72F31ED}" dt="2020-09-07T10:08:33.077" v="1"/>
        <pc:sldMkLst>
          <pc:docMk/>
          <pc:sldMk cId="4022470043" sldId="260"/>
        </pc:sldMkLst>
        <pc:picChg chg="del">
          <ac:chgData name="实" userId="fa865639d03041d0" providerId="LiveId" clId="{44F9BE91-EDB3-4602-AAA2-8131D72F31ED}" dt="2020-09-07T10:08:33.077" v="1"/>
          <ac:picMkLst>
            <pc:docMk/>
            <pc:sldMk cId="4022470043" sldId="260"/>
            <ac:picMk id="6" creationId="{8C3222F7-7F22-417B-8C88-35D9866C191B}"/>
          </ac:picMkLst>
        </pc:picChg>
      </pc:sldChg>
      <pc:sldChg chg="delSp modTransition modAnim">
        <pc:chgData name="实" userId="fa865639d03041d0" providerId="LiveId" clId="{44F9BE91-EDB3-4602-AAA2-8131D72F31ED}" dt="2020-09-07T10:08:33.077" v="1"/>
        <pc:sldMkLst>
          <pc:docMk/>
          <pc:sldMk cId="2403512509" sldId="261"/>
        </pc:sldMkLst>
        <pc:picChg chg="del">
          <ac:chgData name="实" userId="fa865639d03041d0" providerId="LiveId" clId="{44F9BE91-EDB3-4602-AAA2-8131D72F31ED}" dt="2020-09-07T10:08:33.077" v="1"/>
          <ac:picMkLst>
            <pc:docMk/>
            <pc:sldMk cId="2403512509" sldId="261"/>
            <ac:picMk id="10" creationId="{547D25C2-B144-4411-BE4A-C7D2AE604465}"/>
          </ac:picMkLst>
        </pc:picChg>
      </pc:sldChg>
      <pc:sldChg chg="delSp modTransition modAnim">
        <pc:chgData name="实" userId="fa865639d03041d0" providerId="LiveId" clId="{44F9BE91-EDB3-4602-AAA2-8131D72F31ED}" dt="2020-09-07T10:08:33.077" v="1"/>
        <pc:sldMkLst>
          <pc:docMk/>
          <pc:sldMk cId="1928938453" sldId="262"/>
        </pc:sldMkLst>
        <pc:picChg chg="del">
          <ac:chgData name="实" userId="fa865639d03041d0" providerId="LiveId" clId="{44F9BE91-EDB3-4602-AAA2-8131D72F31ED}" dt="2020-09-07T10:08:33.077" v="1"/>
          <ac:picMkLst>
            <pc:docMk/>
            <pc:sldMk cId="1928938453" sldId="262"/>
            <ac:picMk id="6" creationId="{6F3CDBC8-F62D-4143-B625-360D49911EE5}"/>
          </ac:picMkLst>
        </pc:picChg>
      </pc:sldChg>
      <pc:sldChg chg="delSp modTransition modAnim">
        <pc:chgData name="实" userId="fa865639d03041d0" providerId="LiveId" clId="{44F9BE91-EDB3-4602-AAA2-8131D72F31ED}" dt="2020-09-07T10:08:33.077" v="1"/>
        <pc:sldMkLst>
          <pc:docMk/>
          <pc:sldMk cId="1973651264" sldId="263"/>
        </pc:sldMkLst>
        <pc:picChg chg="del">
          <ac:chgData name="实" userId="fa865639d03041d0" providerId="LiveId" clId="{44F9BE91-EDB3-4602-AAA2-8131D72F31ED}" dt="2020-09-07T10:08:33.077" v="1"/>
          <ac:picMkLst>
            <pc:docMk/>
            <pc:sldMk cId="1973651264" sldId="263"/>
            <ac:picMk id="10" creationId="{23AB1C7F-55E7-4FDE-A97C-EFE61A1BD9EC}"/>
          </ac:picMkLst>
        </pc:picChg>
      </pc:sldChg>
      <pc:sldChg chg="delSp modTransition modAnim">
        <pc:chgData name="实" userId="fa865639d03041d0" providerId="LiveId" clId="{44F9BE91-EDB3-4602-AAA2-8131D72F31ED}" dt="2020-09-07T10:08:33.077" v="1"/>
        <pc:sldMkLst>
          <pc:docMk/>
          <pc:sldMk cId="2183489703" sldId="265"/>
        </pc:sldMkLst>
        <pc:picChg chg="del">
          <ac:chgData name="实" userId="fa865639d03041d0" providerId="LiveId" clId="{44F9BE91-EDB3-4602-AAA2-8131D72F31ED}" dt="2020-09-07T10:08:33.077" v="1"/>
          <ac:picMkLst>
            <pc:docMk/>
            <pc:sldMk cId="2183489703" sldId="265"/>
            <ac:picMk id="5" creationId="{21FECC46-FCD7-4C0D-9BD3-2987782491AF}"/>
          </ac:picMkLst>
        </pc:picChg>
      </pc:sldChg>
      <pc:sldChg chg="delSp modTransition modAnim">
        <pc:chgData name="实" userId="fa865639d03041d0" providerId="LiveId" clId="{44F9BE91-EDB3-4602-AAA2-8131D72F31ED}" dt="2020-09-07T10:08:33.077" v="1"/>
        <pc:sldMkLst>
          <pc:docMk/>
          <pc:sldMk cId="758489849" sldId="266"/>
        </pc:sldMkLst>
        <pc:picChg chg="del">
          <ac:chgData name="实" userId="fa865639d03041d0" providerId="LiveId" clId="{44F9BE91-EDB3-4602-AAA2-8131D72F31ED}" dt="2020-09-07T10:08:33.077" v="1"/>
          <ac:picMkLst>
            <pc:docMk/>
            <pc:sldMk cId="758489849" sldId="266"/>
            <ac:picMk id="11" creationId="{9705C220-539D-4942-896B-6160CCB10BD4}"/>
          </ac:picMkLst>
        </pc:picChg>
      </pc:sldChg>
      <pc:sldChg chg="delSp modTransition modAnim">
        <pc:chgData name="实" userId="fa865639d03041d0" providerId="LiveId" clId="{44F9BE91-EDB3-4602-AAA2-8131D72F31ED}" dt="2020-09-07T10:08:33.077" v="1"/>
        <pc:sldMkLst>
          <pc:docMk/>
          <pc:sldMk cId="367015587" sldId="267"/>
        </pc:sldMkLst>
        <pc:picChg chg="del">
          <ac:chgData name="实" userId="fa865639d03041d0" providerId="LiveId" clId="{44F9BE91-EDB3-4602-AAA2-8131D72F31ED}" dt="2020-09-07T10:08:33.077" v="1"/>
          <ac:picMkLst>
            <pc:docMk/>
            <pc:sldMk cId="367015587" sldId="267"/>
            <ac:picMk id="7" creationId="{C8BEEA62-1ED8-4B8A-A022-36C43EB67A80}"/>
          </ac:picMkLst>
        </pc:picChg>
      </pc:sldChg>
      <pc:sldChg chg="delSp modTransition modAnim">
        <pc:chgData name="实" userId="fa865639d03041d0" providerId="LiveId" clId="{44F9BE91-EDB3-4602-AAA2-8131D72F31ED}" dt="2020-09-07T10:08:33.077" v="1"/>
        <pc:sldMkLst>
          <pc:docMk/>
          <pc:sldMk cId="564907930" sldId="268"/>
        </pc:sldMkLst>
        <pc:picChg chg="del">
          <ac:chgData name="实" userId="fa865639d03041d0" providerId="LiveId" clId="{44F9BE91-EDB3-4602-AAA2-8131D72F31ED}" dt="2020-09-07T10:08:33.077" v="1"/>
          <ac:picMkLst>
            <pc:docMk/>
            <pc:sldMk cId="564907930" sldId="268"/>
            <ac:picMk id="4" creationId="{14C7E525-6899-439D-88EF-F85AED1D64D6}"/>
          </ac:picMkLst>
        </pc:picChg>
      </pc:sldChg>
      <pc:sldChg chg="delSp modTransition modAnim">
        <pc:chgData name="实" userId="fa865639d03041d0" providerId="LiveId" clId="{44F9BE91-EDB3-4602-AAA2-8131D72F31ED}" dt="2020-09-07T10:08:33.077" v="1"/>
        <pc:sldMkLst>
          <pc:docMk/>
          <pc:sldMk cId="2349567702" sldId="269"/>
        </pc:sldMkLst>
        <pc:picChg chg="del">
          <ac:chgData name="实" userId="fa865639d03041d0" providerId="LiveId" clId="{44F9BE91-EDB3-4602-AAA2-8131D72F31ED}" dt="2020-09-07T10:08:33.077" v="1"/>
          <ac:picMkLst>
            <pc:docMk/>
            <pc:sldMk cId="2349567702" sldId="269"/>
            <ac:picMk id="7" creationId="{57B7F843-ABFC-4341-97A9-FB2C90DCA0F1}"/>
          </ac:picMkLst>
        </pc:picChg>
      </pc:sldChg>
      <pc:sldChg chg="delSp modTransition modAnim">
        <pc:chgData name="实" userId="fa865639d03041d0" providerId="LiveId" clId="{44F9BE91-EDB3-4602-AAA2-8131D72F31ED}" dt="2020-09-07T10:08:33.077" v="1"/>
        <pc:sldMkLst>
          <pc:docMk/>
          <pc:sldMk cId="2048268410" sldId="270"/>
        </pc:sldMkLst>
        <pc:picChg chg="del">
          <ac:chgData name="实" userId="fa865639d03041d0" providerId="LiveId" clId="{44F9BE91-EDB3-4602-AAA2-8131D72F31ED}" dt="2020-09-07T10:08:33.077" v="1"/>
          <ac:picMkLst>
            <pc:docMk/>
            <pc:sldMk cId="2048268410" sldId="270"/>
            <ac:picMk id="6" creationId="{E9061A8B-6C38-401D-88B9-5932102908A1}"/>
          </ac:picMkLst>
        </pc:picChg>
      </pc:sldChg>
      <pc:sldChg chg="delSp modTransition modAnim">
        <pc:chgData name="实" userId="fa865639d03041d0" providerId="LiveId" clId="{44F9BE91-EDB3-4602-AAA2-8131D72F31ED}" dt="2020-09-07T10:08:33.077" v="1"/>
        <pc:sldMkLst>
          <pc:docMk/>
          <pc:sldMk cId="193154657" sldId="273"/>
        </pc:sldMkLst>
        <pc:picChg chg="del">
          <ac:chgData name="实" userId="fa865639d03041d0" providerId="LiveId" clId="{44F9BE91-EDB3-4602-AAA2-8131D72F31ED}" dt="2020-09-07T10:08:33.077" v="1"/>
          <ac:picMkLst>
            <pc:docMk/>
            <pc:sldMk cId="193154657" sldId="273"/>
            <ac:picMk id="3" creationId="{4398030C-CD5B-4AB5-BD89-922B90D2F2E5}"/>
          </ac:picMkLst>
        </pc:picChg>
      </pc:sldChg>
      <pc:sldChg chg="delSp modTransition modAnim">
        <pc:chgData name="实" userId="fa865639d03041d0" providerId="LiveId" clId="{44F9BE91-EDB3-4602-AAA2-8131D72F31ED}" dt="2020-09-07T10:08:33.077" v="1"/>
        <pc:sldMkLst>
          <pc:docMk/>
          <pc:sldMk cId="943863410" sldId="277"/>
        </pc:sldMkLst>
        <pc:picChg chg="del">
          <ac:chgData name="实" userId="fa865639d03041d0" providerId="LiveId" clId="{44F9BE91-EDB3-4602-AAA2-8131D72F31ED}" dt="2020-09-07T10:08:33.077" v="1"/>
          <ac:picMkLst>
            <pc:docMk/>
            <pc:sldMk cId="943863410" sldId="277"/>
            <ac:picMk id="6" creationId="{D53D66C8-E56E-421A-8C36-DFBB5FDFDC67}"/>
          </ac:picMkLst>
        </pc:picChg>
      </pc:sldChg>
      <pc:sldChg chg="delSp modTransition modAnim">
        <pc:chgData name="实" userId="fa865639d03041d0" providerId="LiveId" clId="{44F9BE91-EDB3-4602-AAA2-8131D72F31ED}" dt="2020-09-07T10:08:33.077" v="1"/>
        <pc:sldMkLst>
          <pc:docMk/>
          <pc:sldMk cId="3224915168" sldId="278"/>
        </pc:sldMkLst>
        <pc:picChg chg="del">
          <ac:chgData name="实" userId="fa865639d03041d0" providerId="LiveId" clId="{44F9BE91-EDB3-4602-AAA2-8131D72F31ED}" dt="2020-09-07T10:08:33.077" v="1"/>
          <ac:picMkLst>
            <pc:docMk/>
            <pc:sldMk cId="3224915168" sldId="278"/>
            <ac:picMk id="4" creationId="{FFB580FE-91A4-4E41-8F58-732DE08C2502}"/>
          </ac:picMkLst>
        </pc:picChg>
      </pc:sldChg>
      <pc:sldChg chg="delSp modTransition modAnim">
        <pc:chgData name="实" userId="fa865639d03041d0" providerId="LiveId" clId="{44F9BE91-EDB3-4602-AAA2-8131D72F31ED}" dt="2020-09-07T10:08:33.077" v="1"/>
        <pc:sldMkLst>
          <pc:docMk/>
          <pc:sldMk cId="650372664" sldId="279"/>
        </pc:sldMkLst>
        <pc:picChg chg="del">
          <ac:chgData name="实" userId="fa865639d03041d0" providerId="LiveId" clId="{44F9BE91-EDB3-4602-AAA2-8131D72F31ED}" dt="2020-09-07T10:08:33.077" v="1"/>
          <ac:picMkLst>
            <pc:docMk/>
            <pc:sldMk cId="650372664" sldId="279"/>
            <ac:picMk id="9" creationId="{11A8E2B2-325B-4836-BC94-AD5C3967C98A}"/>
          </ac:picMkLst>
        </pc:picChg>
      </pc:sldChg>
      <pc:sldChg chg="delSp modTransition modAnim">
        <pc:chgData name="实" userId="fa865639d03041d0" providerId="LiveId" clId="{44F9BE91-EDB3-4602-AAA2-8131D72F31ED}" dt="2020-09-07T10:08:33.077" v="1"/>
        <pc:sldMkLst>
          <pc:docMk/>
          <pc:sldMk cId="4245196739" sldId="281"/>
        </pc:sldMkLst>
        <pc:picChg chg="del">
          <ac:chgData name="实" userId="fa865639d03041d0" providerId="LiveId" clId="{44F9BE91-EDB3-4602-AAA2-8131D72F31ED}" dt="2020-09-07T10:08:33.077" v="1"/>
          <ac:picMkLst>
            <pc:docMk/>
            <pc:sldMk cId="4245196739" sldId="281"/>
            <ac:picMk id="4" creationId="{29A16698-FAF7-4AB1-A921-246450AEFDE7}"/>
          </ac:picMkLst>
        </pc:picChg>
      </pc:sldChg>
      <pc:sldChg chg="delSp modTransition modAnim">
        <pc:chgData name="实" userId="fa865639d03041d0" providerId="LiveId" clId="{44F9BE91-EDB3-4602-AAA2-8131D72F31ED}" dt="2020-09-07T10:08:33.077" v="1"/>
        <pc:sldMkLst>
          <pc:docMk/>
          <pc:sldMk cId="2453279332" sldId="282"/>
        </pc:sldMkLst>
        <pc:picChg chg="del">
          <ac:chgData name="实" userId="fa865639d03041d0" providerId="LiveId" clId="{44F9BE91-EDB3-4602-AAA2-8131D72F31ED}" dt="2020-09-07T10:08:33.077" v="1"/>
          <ac:picMkLst>
            <pc:docMk/>
            <pc:sldMk cId="2453279332" sldId="282"/>
            <ac:picMk id="5" creationId="{E7015785-D968-4AAD-8962-D5BDC598C8B4}"/>
          </ac:picMkLst>
        </pc:picChg>
      </pc:sldChg>
      <pc:sldChg chg="delSp modSp mod modTransition delAnim">
        <pc:chgData name="实" userId="fa865639d03041d0" providerId="LiveId" clId="{44F9BE91-EDB3-4602-AAA2-8131D72F31ED}" dt="2020-09-07T10:09:34.481" v="4" actId="478"/>
        <pc:sldMkLst>
          <pc:docMk/>
          <pc:sldMk cId="2030207611" sldId="285"/>
        </pc:sldMkLst>
        <pc:spChg chg="ord">
          <ac:chgData name="实" userId="fa865639d03041d0" providerId="LiveId" clId="{44F9BE91-EDB3-4602-AAA2-8131D72F31ED}" dt="2020-09-07T10:09:29.611" v="2" actId="167"/>
          <ac:spMkLst>
            <pc:docMk/>
            <pc:sldMk cId="2030207611" sldId="285"/>
            <ac:spMk id="2" creationId="{C82CF96E-2F29-466D-BF23-A8E66FE0E0C1}"/>
          </ac:spMkLst>
        </pc:spChg>
        <pc:picChg chg="del">
          <ac:chgData name="实" userId="fa865639d03041d0" providerId="LiveId" clId="{44F9BE91-EDB3-4602-AAA2-8131D72F31ED}" dt="2020-09-07T10:09:34.481" v="4" actId="478"/>
          <ac:picMkLst>
            <pc:docMk/>
            <pc:sldMk cId="2030207611" sldId="285"/>
            <ac:picMk id="7" creationId="{76DA8424-92A3-4C98-B5B4-8733A9101D07}"/>
          </ac:picMkLst>
        </pc:picChg>
        <pc:picChg chg="mod">
          <ac:chgData name="实" userId="fa865639d03041d0" providerId="LiveId" clId="{44F9BE91-EDB3-4602-AAA2-8131D72F31ED}" dt="2020-09-07T10:09:32.018" v="3" actId="167"/>
          <ac:picMkLst>
            <pc:docMk/>
            <pc:sldMk cId="2030207611" sldId="285"/>
            <ac:picMk id="1032" creationId="{748AF3A2-43CF-4DCA-B74F-D164583892BA}"/>
          </ac:picMkLst>
        </pc:picChg>
      </pc:sldChg>
      <pc:sldChg chg="delSp modTransition modAnim">
        <pc:chgData name="实" userId="fa865639d03041d0" providerId="LiveId" clId="{44F9BE91-EDB3-4602-AAA2-8131D72F31ED}" dt="2020-09-07T10:08:33.077" v="1"/>
        <pc:sldMkLst>
          <pc:docMk/>
          <pc:sldMk cId="133412819" sldId="289"/>
        </pc:sldMkLst>
        <pc:picChg chg="del">
          <ac:chgData name="实" userId="fa865639d03041d0" providerId="LiveId" clId="{44F9BE91-EDB3-4602-AAA2-8131D72F31ED}" dt="2020-09-07T10:08:33.077" v="1"/>
          <ac:picMkLst>
            <pc:docMk/>
            <pc:sldMk cId="133412819" sldId="289"/>
            <ac:picMk id="2" creationId="{58471D1E-3611-4BA7-9B92-99D7CF5FC34E}"/>
          </ac:picMkLst>
        </pc:picChg>
      </pc:sldChg>
      <pc:sldChg chg="delSp modTransition modAnim">
        <pc:chgData name="实" userId="fa865639d03041d0" providerId="LiveId" clId="{44F9BE91-EDB3-4602-AAA2-8131D72F31ED}" dt="2020-09-07T10:08:33.077" v="1"/>
        <pc:sldMkLst>
          <pc:docMk/>
          <pc:sldMk cId="2029197659" sldId="290"/>
        </pc:sldMkLst>
        <pc:picChg chg="del">
          <ac:chgData name="实" userId="fa865639d03041d0" providerId="LiveId" clId="{44F9BE91-EDB3-4602-AAA2-8131D72F31ED}" dt="2020-09-07T10:08:33.077" v="1"/>
          <ac:picMkLst>
            <pc:docMk/>
            <pc:sldMk cId="2029197659" sldId="290"/>
            <ac:picMk id="2" creationId="{4D338D38-CCEB-4C4D-9D1D-114F2C9B9640}"/>
          </ac:picMkLst>
        </pc:picChg>
      </pc:sldChg>
      <pc:sldChg chg="delSp modTransition modAnim">
        <pc:chgData name="实" userId="fa865639d03041d0" providerId="LiveId" clId="{44F9BE91-EDB3-4602-AAA2-8131D72F31ED}" dt="2020-09-07T10:08:33.077" v="1"/>
        <pc:sldMkLst>
          <pc:docMk/>
          <pc:sldMk cId="1333758786" sldId="296"/>
        </pc:sldMkLst>
        <pc:picChg chg="del">
          <ac:chgData name="实" userId="fa865639d03041d0" providerId="LiveId" clId="{44F9BE91-EDB3-4602-AAA2-8131D72F31ED}" dt="2020-09-07T10:08:33.077" v="1"/>
          <ac:picMkLst>
            <pc:docMk/>
            <pc:sldMk cId="1333758786" sldId="296"/>
            <ac:picMk id="8" creationId="{BC0ABEE2-7E4C-4917-8C7C-4E55DCC0C544}"/>
          </ac:picMkLst>
        </pc:picChg>
      </pc:sldChg>
      <pc:sldChg chg="delSp modTransition modAnim">
        <pc:chgData name="实" userId="fa865639d03041d0" providerId="LiveId" clId="{44F9BE91-EDB3-4602-AAA2-8131D72F31ED}" dt="2020-09-07T10:08:33.077" v="1"/>
        <pc:sldMkLst>
          <pc:docMk/>
          <pc:sldMk cId="2592700169" sldId="297"/>
        </pc:sldMkLst>
        <pc:picChg chg="del">
          <ac:chgData name="实" userId="fa865639d03041d0" providerId="LiveId" clId="{44F9BE91-EDB3-4602-AAA2-8131D72F31ED}" dt="2020-09-07T10:08:33.077" v="1"/>
          <ac:picMkLst>
            <pc:docMk/>
            <pc:sldMk cId="2592700169" sldId="297"/>
            <ac:picMk id="9" creationId="{503025FE-773B-4D85-AE71-5B0791FC9E9B}"/>
          </ac:picMkLst>
        </pc:picChg>
      </pc:sldChg>
      <pc:sldChg chg="modTransition">
        <pc:chgData name="实" userId="fa865639d03041d0" providerId="LiveId" clId="{44F9BE91-EDB3-4602-AAA2-8131D72F31ED}" dt="2020-09-07T10:08:30.175" v="0"/>
        <pc:sldMkLst>
          <pc:docMk/>
          <pc:sldMk cId="656555466" sldId="299"/>
        </pc:sldMkLst>
      </pc:sldChg>
      <pc:sldChg chg="new del">
        <pc:chgData name="实" userId="fa865639d03041d0" providerId="LiveId" clId="{44F9BE91-EDB3-4602-AAA2-8131D72F31ED}" dt="2020-09-07T10:10:53.951" v="6" actId="680"/>
        <pc:sldMkLst>
          <pc:docMk/>
          <pc:sldMk cId="1723315241" sldId="300"/>
        </pc:sldMkLst>
      </pc:sldChg>
    </pc:docChg>
  </pc:docChgLst>
  <pc:docChgLst>
    <pc:chgData name="实" userId="fa865639d03041d0" providerId="LiveId" clId="{9C5890E8-9B9E-4178-8E3A-4AD0782E6F9A}"/>
    <pc:docChg chg="undo redo custSel addSld delSld modSld sldOrd modShowInfo">
      <pc:chgData name="实" userId="fa865639d03041d0" providerId="LiveId" clId="{9C5890E8-9B9E-4178-8E3A-4AD0782E6F9A}" dt="2020-09-05T22:43:31.552" v="19495"/>
      <pc:docMkLst>
        <pc:docMk/>
      </pc:docMkLst>
      <pc:sldChg chg="addSp delSp modSp mod modTransition setBg delAnim modAnim modNotesTx">
        <pc:chgData name="实" userId="fa865639d03041d0" providerId="LiveId" clId="{9C5890E8-9B9E-4178-8E3A-4AD0782E6F9A}" dt="2020-09-05T13:08:07.904" v="19196"/>
        <pc:sldMkLst>
          <pc:docMk/>
          <pc:sldMk cId="1246996212" sldId="256"/>
        </pc:sldMkLst>
        <pc:spChg chg="add del mod">
          <ac:chgData name="实" userId="fa865639d03041d0" providerId="LiveId" clId="{9C5890E8-9B9E-4178-8E3A-4AD0782E6F9A}" dt="2020-08-29T14:16:13.495" v="1397" actId="478"/>
          <ac:spMkLst>
            <pc:docMk/>
            <pc:sldMk cId="1246996212" sldId="256"/>
            <ac:spMk id="2" creationId="{25A2D9A2-20C5-46C4-A599-E76C20544733}"/>
          </ac:spMkLst>
        </pc:spChg>
        <pc:spChg chg="del mod">
          <ac:chgData name="实" userId="fa865639d03041d0" providerId="LiveId" clId="{9C5890E8-9B9E-4178-8E3A-4AD0782E6F9A}" dt="2020-08-29T14:17:06.169" v="1460" actId="478"/>
          <ac:spMkLst>
            <pc:docMk/>
            <pc:sldMk cId="1246996212" sldId="256"/>
            <ac:spMk id="3" creationId="{48AB358C-DC5F-41EE-AC9E-BE65BC288569}"/>
          </ac:spMkLst>
        </pc:spChg>
        <pc:spChg chg="add mod">
          <ac:chgData name="实" userId="fa865639d03041d0" providerId="LiveId" clId="{9C5890E8-9B9E-4178-8E3A-4AD0782E6F9A}" dt="2020-09-05T01:52:08.969" v="19145" actId="20577"/>
          <ac:spMkLst>
            <pc:docMk/>
            <pc:sldMk cId="1246996212" sldId="256"/>
            <ac:spMk id="6" creationId="{92CB1E6A-85C3-486F-8C87-755492C7A2D0}"/>
          </ac:spMkLst>
        </pc:spChg>
        <pc:spChg chg="add del mod">
          <ac:chgData name="实" userId="fa865639d03041d0" providerId="LiveId" clId="{9C5890E8-9B9E-4178-8E3A-4AD0782E6F9A}" dt="2020-08-29T14:14:45.449" v="1394" actId="478"/>
          <ac:spMkLst>
            <pc:docMk/>
            <pc:sldMk cId="1246996212" sldId="256"/>
            <ac:spMk id="8" creationId="{24ACA3EB-BCCC-4569-9F79-F6389820B296}"/>
          </ac:spMkLst>
        </pc:spChg>
        <pc:spChg chg="add del mod">
          <ac:chgData name="实" userId="fa865639d03041d0" providerId="LiveId" clId="{9C5890E8-9B9E-4178-8E3A-4AD0782E6F9A}" dt="2020-08-29T14:16:17.392" v="1398" actId="478"/>
          <ac:spMkLst>
            <pc:docMk/>
            <pc:sldMk cId="1246996212" sldId="256"/>
            <ac:spMk id="10" creationId="{0F7F0878-A8F3-4C17-BEDF-1EACF1C27096}"/>
          </ac:spMkLst>
        </pc:spChg>
        <pc:spChg chg="add del mod">
          <ac:chgData name="实" userId="fa865639d03041d0" providerId="LiveId" clId="{9C5890E8-9B9E-4178-8E3A-4AD0782E6F9A}" dt="2020-08-29T14:17:11.117" v="1461" actId="478"/>
          <ac:spMkLst>
            <pc:docMk/>
            <pc:sldMk cId="1246996212" sldId="256"/>
            <ac:spMk id="12" creationId="{5C955D1E-4BB6-4CC7-9714-D8CE4B21F07C}"/>
          </ac:spMkLst>
        </pc:spChg>
        <pc:picChg chg="add del mod">
          <ac:chgData name="实" userId="fa865639d03041d0" providerId="LiveId" clId="{9C5890E8-9B9E-4178-8E3A-4AD0782E6F9A}" dt="2020-09-03T14:10:32.332" v="13120"/>
          <ac:picMkLst>
            <pc:docMk/>
            <pc:sldMk cId="1246996212" sldId="256"/>
            <ac:picMk id="2" creationId="{52E94461-E011-41D5-895E-CA29D1D0A988}"/>
          </ac:picMkLst>
        </pc:picChg>
        <pc:picChg chg="add del mod">
          <ac:chgData name="实" userId="fa865639d03041d0" providerId="LiveId" clId="{9C5890E8-9B9E-4178-8E3A-4AD0782E6F9A}" dt="2020-09-05T13:00:00.865" v="19168"/>
          <ac:picMkLst>
            <pc:docMk/>
            <pc:sldMk cId="1246996212" sldId="256"/>
            <ac:picMk id="2" creationId="{F210E12F-B249-4F33-AD83-46EB29BE61EB}"/>
          </ac:picMkLst>
        </pc:picChg>
        <pc:picChg chg="add del mod">
          <ac:chgData name="实" userId="fa865639d03041d0" providerId="LiveId" clId="{9C5890E8-9B9E-4178-8E3A-4AD0782E6F9A}" dt="2020-09-03T14:13:01.204" v="13122"/>
          <ac:picMkLst>
            <pc:docMk/>
            <pc:sldMk cId="1246996212" sldId="256"/>
            <ac:picMk id="3" creationId="{377F6778-8F80-4154-96B2-4C42AA866443}"/>
          </ac:picMkLst>
        </pc:picChg>
        <pc:picChg chg="add del mod">
          <ac:chgData name="实" userId="fa865639d03041d0" providerId="LiveId" clId="{9C5890E8-9B9E-4178-8E3A-4AD0782E6F9A}" dt="2020-09-05T13:08:07.904" v="19196"/>
          <ac:picMkLst>
            <pc:docMk/>
            <pc:sldMk cId="1246996212" sldId="256"/>
            <ac:picMk id="3" creationId="{3959E149-48F5-4253-A9C1-C5F2B842643F}"/>
          </ac:picMkLst>
        </pc:picChg>
        <pc:picChg chg="add del mod ord">
          <ac:chgData name="实" userId="fa865639d03041d0" providerId="LiveId" clId="{9C5890E8-9B9E-4178-8E3A-4AD0782E6F9A}" dt="2020-09-02T05:40:30.923" v="9951" actId="478"/>
          <ac:picMkLst>
            <pc:docMk/>
            <pc:sldMk cId="1246996212" sldId="256"/>
            <ac:picMk id="3" creationId="{BAE00B8E-5AEF-4E10-A131-EFCE6BEA9CA1}"/>
          </ac:picMkLst>
        </pc:picChg>
        <pc:picChg chg="add mod">
          <ac:chgData name="实" userId="fa865639d03041d0" providerId="LiveId" clId="{9C5890E8-9B9E-4178-8E3A-4AD0782E6F9A}" dt="2020-09-05T13:08:07.904" v="19196"/>
          <ac:picMkLst>
            <pc:docMk/>
            <pc:sldMk cId="1246996212" sldId="256"/>
            <ac:picMk id="4" creationId="{6A3F344B-D1DA-45FC-B8E1-1BC7C9442D63}"/>
          </ac:picMkLst>
        </pc:picChg>
        <pc:picChg chg="add del mod">
          <ac:chgData name="实" userId="fa865639d03041d0" providerId="LiveId" clId="{9C5890E8-9B9E-4178-8E3A-4AD0782E6F9A}" dt="2020-09-03T14:37:35.934" v="13125"/>
          <ac:picMkLst>
            <pc:docMk/>
            <pc:sldMk cId="1246996212" sldId="256"/>
            <ac:picMk id="4" creationId="{FADEAFCC-A8E6-45B9-8F41-5F65A67A3C6A}"/>
          </ac:picMkLst>
        </pc:picChg>
        <pc:picChg chg="add mod">
          <ac:chgData name="实" userId="fa865639d03041d0" providerId="LiveId" clId="{9C5890E8-9B9E-4178-8E3A-4AD0782E6F9A}" dt="2020-09-01T07:53:10.220" v="8146" actId="14861"/>
          <ac:picMkLst>
            <pc:docMk/>
            <pc:sldMk cId="1246996212" sldId="256"/>
            <ac:picMk id="5" creationId="{73FAB8EA-BC98-4856-AF43-4E85C85C3676}"/>
          </ac:picMkLst>
        </pc:picChg>
        <pc:picChg chg="add del mod">
          <ac:chgData name="实" userId="fa865639d03041d0" providerId="LiveId" clId="{9C5890E8-9B9E-4178-8E3A-4AD0782E6F9A}" dt="2020-09-03T14:38:49.159" v="13126"/>
          <ac:picMkLst>
            <pc:docMk/>
            <pc:sldMk cId="1246996212" sldId="256"/>
            <ac:picMk id="7" creationId="{12EB3650-2BED-4D03-A7B6-6A5234086FD3}"/>
          </ac:picMkLst>
        </pc:picChg>
        <pc:picChg chg="add del mod">
          <ac:chgData name="实" userId="fa865639d03041d0" providerId="LiveId" clId="{9C5890E8-9B9E-4178-8E3A-4AD0782E6F9A}" dt="2020-09-05T12:56:31.720" v="19167"/>
          <ac:picMkLst>
            <pc:docMk/>
            <pc:sldMk cId="1246996212" sldId="256"/>
            <ac:picMk id="8" creationId="{B636E3EE-7499-483F-B3D4-888647B1CDF5}"/>
          </ac:picMkLst>
        </pc:picChg>
      </pc:sldChg>
      <pc:sldChg chg="addSp delSp modSp mod modTransition modNotesTx">
        <pc:chgData name="实" userId="fa865639d03041d0" providerId="LiveId" clId="{9C5890E8-9B9E-4178-8E3A-4AD0782E6F9A}" dt="2020-09-05T13:15:44.576" v="19204"/>
        <pc:sldMkLst>
          <pc:docMk/>
          <pc:sldMk cId="3292525344" sldId="257"/>
        </pc:sldMkLst>
        <pc:spChg chg="add del">
          <ac:chgData name="实" userId="fa865639d03041d0" providerId="LiveId" clId="{9C5890E8-9B9E-4178-8E3A-4AD0782E6F9A}" dt="2020-08-29T07:05:52.675" v="9"/>
          <ac:spMkLst>
            <pc:docMk/>
            <pc:sldMk cId="3292525344" sldId="257"/>
            <ac:spMk id="2" creationId="{D19C12B6-2665-4D67-B68D-0C74661794FF}"/>
          </ac:spMkLst>
        </pc:spChg>
        <pc:spChg chg="add del">
          <ac:chgData name="实" userId="fa865639d03041d0" providerId="LiveId" clId="{9C5890E8-9B9E-4178-8E3A-4AD0782E6F9A}" dt="2020-08-29T07:07:58.578" v="14"/>
          <ac:spMkLst>
            <pc:docMk/>
            <pc:sldMk cId="3292525344" sldId="257"/>
            <ac:spMk id="4" creationId="{33C35483-4F77-48BF-83A3-257D2B7556FA}"/>
          </ac:spMkLst>
        </pc:spChg>
        <pc:spChg chg="add del mod">
          <ac:chgData name="实" userId="fa865639d03041d0" providerId="LiveId" clId="{9C5890E8-9B9E-4178-8E3A-4AD0782E6F9A}" dt="2020-09-01T12:52:21.188" v="8537" actId="478"/>
          <ac:spMkLst>
            <pc:docMk/>
            <pc:sldMk cId="3292525344" sldId="257"/>
            <ac:spMk id="8" creationId="{4FB5E370-6AF1-4563-807C-0EB94FCF2E50}"/>
          </ac:spMkLst>
        </pc:spChg>
        <pc:spChg chg="add mod">
          <ac:chgData name="实" userId="fa865639d03041d0" providerId="LiveId" clId="{9C5890E8-9B9E-4178-8E3A-4AD0782E6F9A}" dt="2020-09-04T00:35:36.281" v="13466" actId="20577"/>
          <ac:spMkLst>
            <pc:docMk/>
            <pc:sldMk cId="3292525344" sldId="257"/>
            <ac:spMk id="8" creationId="{CBBC2D72-C1B5-4206-BCB0-AF5B4D78C623}"/>
          </ac:spMkLst>
        </pc:spChg>
        <pc:spChg chg="add del mod">
          <ac:chgData name="实" userId="fa865639d03041d0" providerId="LiveId" clId="{9C5890E8-9B9E-4178-8E3A-4AD0782E6F9A}" dt="2020-08-29T08:49:29.583" v="318" actId="478"/>
          <ac:spMkLst>
            <pc:docMk/>
            <pc:sldMk cId="3292525344" sldId="257"/>
            <ac:spMk id="10" creationId="{B963545E-61FF-4654-B366-0621B46F9869}"/>
          </ac:spMkLst>
        </pc:spChg>
        <pc:spChg chg="add del mod">
          <ac:chgData name="实" userId="fa865639d03041d0" providerId="LiveId" clId="{9C5890E8-9B9E-4178-8E3A-4AD0782E6F9A}" dt="2020-08-29T08:56:06.287" v="336" actId="478"/>
          <ac:spMkLst>
            <pc:docMk/>
            <pc:sldMk cId="3292525344" sldId="257"/>
            <ac:spMk id="19" creationId="{93309766-01E9-45CD-9DA0-F799AB716E66}"/>
          </ac:spMkLst>
        </pc:spChg>
        <pc:spChg chg="add del mod">
          <ac:chgData name="实" userId="fa865639d03041d0" providerId="LiveId" clId="{9C5890E8-9B9E-4178-8E3A-4AD0782E6F9A}" dt="2020-08-29T09:01:18.203" v="366" actId="478"/>
          <ac:spMkLst>
            <pc:docMk/>
            <pc:sldMk cId="3292525344" sldId="257"/>
            <ac:spMk id="20" creationId="{DB820EF6-767B-482C-B952-6FA1F3D6C955}"/>
          </ac:spMkLst>
        </pc:spChg>
        <pc:spChg chg="add del mod">
          <ac:chgData name="实" userId="fa865639d03041d0" providerId="LiveId" clId="{9C5890E8-9B9E-4178-8E3A-4AD0782E6F9A}" dt="2020-08-29T09:01:20.857" v="367" actId="478"/>
          <ac:spMkLst>
            <pc:docMk/>
            <pc:sldMk cId="3292525344" sldId="257"/>
            <ac:spMk id="21" creationId="{8CDF3C11-F8A6-4664-A4E1-AA981C95D75A}"/>
          </ac:spMkLst>
        </pc:spChg>
        <pc:spChg chg="add del mod">
          <ac:chgData name="实" userId="fa865639d03041d0" providerId="LiveId" clId="{9C5890E8-9B9E-4178-8E3A-4AD0782E6F9A}" dt="2020-08-30T06:43:27.170" v="3025"/>
          <ac:spMkLst>
            <pc:docMk/>
            <pc:sldMk cId="3292525344" sldId="257"/>
            <ac:spMk id="23" creationId="{8BCC7CC0-103E-44FD-A14A-279D1939B5E5}"/>
          </ac:spMkLst>
        </pc:spChg>
        <pc:spChg chg="add mod">
          <ac:chgData name="实" userId="fa865639d03041d0" providerId="LiveId" clId="{9C5890E8-9B9E-4178-8E3A-4AD0782E6F9A}" dt="2020-08-30T06:47:13.670" v="3166"/>
          <ac:spMkLst>
            <pc:docMk/>
            <pc:sldMk cId="3292525344" sldId="257"/>
            <ac:spMk id="24" creationId="{6DB7930E-6DFE-4ECE-A7EE-D59343DCB8A6}"/>
          </ac:spMkLst>
        </pc:spChg>
        <pc:spChg chg="add del mod">
          <ac:chgData name="实" userId="fa865639d03041d0" providerId="LiveId" clId="{9C5890E8-9B9E-4178-8E3A-4AD0782E6F9A}" dt="2020-08-29T09:58:25.423" v="808" actId="22"/>
          <ac:spMkLst>
            <pc:docMk/>
            <pc:sldMk cId="3292525344" sldId="257"/>
            <ac:spMk id="25" creationId="{0994FDA2-EDA6-4A55-A592-4F3E2AD9F58C}"/>
          </ac:spMkLst>
        </pc:spChg>
        <pc:spChg chg="add mod">
          <ac:chgData name="实" userId="fa865639d03041d0" providerId="LiveId" clId="{9C5890E8-9B9E-4178-8E3A-4AD0782E6F9A}" dt="2020-09-04T00:34:47.150" v="13379" actId="14100"/>
          <ac:spMkLst>
            <pc:docMk/>
            <pc:sldMk cId="3292525344" sldId="257"/>
            <ac:spMk id="26" creationId="{06EBD34A-422E-417D-9937-861BC7189266}"/>
          </ac:spMkLst>
        </pc:spChg>
        <pc:picChg chg="add del mod">
          <ac:chgData name="实" userId="fa865639d03041d0" providerId="LiveId" clId="{9C5890E8-9B9E-4178-8E3A-4AD0782E6F9A}" dt="2020-09-05T13:12:46.377" v="19201"/>
          <ac:picMkLst>
            <pc:docMk/>
            <pc:sldMk cId="3292525344" sldId="257"/>
            <ac:picMk id="2" creationId="{577EE631-9A39-44E9-9E18-485447037E1C}"/>
          </ac:picMkLst>
        </pc:picChg>
        <pc:picChg chg="add del mod">
          <ac:chgData name="实" userId="fa865639d03041d0" providerId="LiveId" clId="{9C5890E8-9B9E-4178-8E3A-4AD0782E6F9A}" dt="2020-09-05T13:13:05.607" v="19202"/>
          <ac:picMkLst>
            <pc:docMk/>
            <pc:sldMk cId="3292525344" sldId="257"/>
            <ac:picMk id="3" creationId="{32F55C35-8C75-452C-8D28-952328EB3511}"/>
          </ac:picMkLst>
        </pc:picChg>
        <pc:picChg chg="add del mod modCrop">
          <ac:chgData name="实" userId="fa865639d03041d0" providerId="LiveId" clId="{9C5890E8-9B9E-4178-8E3A-4AD0782E6F9A}" dt="2020-08-29T09:01:40.788" v="369" actId="478"/>
          <ac:picMkLst>
            <pc:docMk/>
            <pc:sldMk cId="3292525344" sldId="257"/>
            <ac:picMk id="3" creationId="{9F5CB613-5DB2-421C-B59B-E7D90B630084}"/>
          </ac:picMkLst>
        </pc:picChg>
        <pc:picChg chg="add del mod">
          <ac:chgData name="实" userId="fa865639d03041d0" providerId="LiveId" clId="{9C5890E8-9B9E-4178-8E3A-4AD0782E6F9A}" dt="2020-09-05T13:14:45.939" v="19203"/>
          <ac:picMkLst>
            <pc:docMk/>
            <pc:sldMk cId="3292525344" sldId="257"/>
            <ac:picMk id="4" creationId="{DF6BAD49-9115-400F-9FA8-66C44D2384D3}"/>
          </ac:picMkLst>
        </pc:picChg>
        <pc:picChg chg="add del mod">
          <ac:chgData name="实" userId="fa865639d03041d0" providerId="LiveId" clId="{9C5890E8-9B9E-4178-8E3A-4AD0782E6F9A}" dt="2020-09-05T13:15:44.576" v="19204"/>
          <ac:picMkLst>
            <pc:docMk/>
            <pc:sldMk cId="3292525344" sldId="257"/>
            <ac:picMk id="5" creationId="{6095E9A5-63F7-484B-B0A9-42D3C0F57D2A}"/>
          </ac:picMkLst>
        </pc:picChg>
        <pc:picChg chg="add del mod">
          <ac:chgData name="实" userId="fa865639d03041d0" providerId="LiveId" clId="{9C5890E8-9B9E-4178-8E3A-4AD0782E6F9A}" dt="2020-08-29T07:10:21.544" v="23" actId="478"/>
          <ac:picMkLst>
            <pc:docMk/>
            <pc:sldMk cId="3292525344" sldId="257"/>
            <ac:picMk id="5" creationId="{7F67BEB5-CB07-4F6D-9308-5EE1D5A56E24}"/>
          </ac:picMkLst>
        </pc:picChg>
        <pc:picChg chg="add mod">
          <ac:chgData name="实" userId="fa865639d03041d0" providerId="LiveId" clId="{9C5890E8-9B9E-4178-8E3A-4AD0782E6F9A}" dt="2020-09-05T13:15:44.576" v="19204"/>
          <ac:picMkLst>
            <pc:docMk/>
            <pc:sldMk cId="3292525344" sldId="257"/>
            <ac:picMk id="6" creationId="{D4D7D891-8672-4D7C-B3A0-7C147F1EF118}"/>
          </ac:picMkLst>
        </pc:picChg>
        <pc:picChg chg="add mod">
          <ac:chgData name="实" userId="fa865639d03041d0" providerId="LiveId" clId="{9C5890E8-9B9E-4178-8E3A-4AD0782E6F9A}" dt="2020-08-30T06:43:00.099" v="3020" actId="1076"/>
          <ac:picMkLst>
            <pc:docMk/>
            <pc:sldMk cId="3292525344" sldId="257"/>
            <ac:picMk id="7" creationId="{C01519A0-9E7A-48CE-9450-68F18D4AFAB0}"/>
          </ac:picMkLst>
        </pc:picChg>
        <pc:picChg chg="del">
          <ac:chgData name="实" userId="fa865639d03041d0" providerId="LiveId" clId="{9C5890E8-9B9E-4178-8E3A-4AD0782E6F9A}" dt="2020-08-29T07:02:09.010" v="7" actId="478"/>
          <ac:picMkLst>
            <pc:docMk/>
            <pc:sldMk cId="3292525344" sldId="257"/>
            <ac:picMk id="1028" creationId="{5B82CD89-3829-4746-A7C8-25F62EBD05D7}"/>
          </ac:picMkLst>
        </pc:picChg>
        <pc:picChg chg="del">
          <ac:chgData name="实" userId="fa865639d03041d0" providerId="LiveId" clId="{9C5890E8-9B9E-4178-8E3A-4AD0782E6F9A}" dt="2020-08-29T07:02:06.708" v="6" actId="478"/>
          <ac:picMkLst>
            <pc:docMk/>
            <pc:sldMk cId="3292525344" sldId="257"/>
            <ac:picMk id="1030" creationId="{5D5029C3-3A59-4D54-AD9D-6BAB1BB96194}"/>
          </ac:picMkLst>
        </pc:picChg>
        <pc:picChg chg="add del mod">
          <ac:chgData name="实" userId="fa865639d03041d0" providerId="LiveId" clId="{9C5890E8-9B9E-4178-8E3A-4AD0782E6F9A}" dt="2020-08-29T07:10:20.427" v="22" actId="478"/>
          <ac:picMkLst>
            <pc:docMk/>
            <pc:sldMk cId="3292525344" sldId="257"/>
            <ac:picMk id="2054" creationId="{8D8C64AF-4DCF-463B-9DFF-CFE845B380A2}"/>
          </ac:picMkLst>
        </pc:picChg>
        <pc:picChg chg="add mod">
          <ac:chgData name="实" userId="fa865639d03041d0" providerId="LiveId" clId="{9C5890E8-9B9E-4178-8E3A-4AD0782E6F9A}" dt="2020-09-01T01:07:58.948" v="5709" actId="167"/>
          <ac:picMkLst>
            <pc:docMk/>
            <pc:sldMk cId="3292525344" sldId="257"/>
            <ac:picMk id="3074" creationId="{6B6F5D2B-6B7D-477E-9D36-3D85A18BD774}"/>
          </ac:picMkLst>
        </pc:picChg>
        <pc:cxnChg chg="add del mod">
          <ac:chgData name="实" userId="fa865639d03041d0" providerId="LiveId" clId="{9C5890E8-9B9E-4178-8E3A-4AD0782E6F9A}" dt="2020-08-29T08:59:48.713" v="362" actId="478"/>
          <ac:cxnSpMkLst>
            <pc:docMk/>
            <pc:sldMk cId="3292525344" sldId="257"/>
            <ac:cxnSpMk id="9" creationId="{1C169A22-08E3-4BDC-AA10-B5C0D20A3E99}"/>
          </ac:cxnSpMkLst>
        </pc:cxnChg>
        <pc:cxnChg chg="add del mod">
          <ac:chgData name="实" userId="fa865639d03041d0" providerId="LiveId" clId="{9C5890E8-9B9E-4178-8E3A-4AD0782E6F9A}" dt="2020-08-29T09:01:24.306" v="368" actId="478"/>
          <ac:cxnSpMkLst>
            <pc:docMk/>
            <pc:sldMk cId="3292525344" sldId="257"/>
            <ac:cxnSpMk id="15" creationId="{0A269BFA-BA82-4B2E-BFA5-FDB4637500D0}"/>
          </ac:cxnSpMkLst>
        </pc:cxnChg>
      </pc:sldChg>
      <pc:sldChg chg="addSp delSp modSp del mod modTransition delAnim modAnim modNotesTx">
        <pc:chgData name="实" userId="fa865639d03041d0" providerId="LiveId" clId="{9C5890E8-9B9E-4178-8E3A-4AD0782E6F9A}" dt="2020-09-03T12:59:36.999" v="13031" actId="47"/>
        <pc:sldMkLst>
          <pc:docMk/>
          <pc:sldMk cId="3195356701" sldId="258"/>
        </pc:sldMkLst>
        <pc:spChg chg="add del">
          <ac:chgData name="实" userId="fa865639d03041d0" providerId="LiveId" clId="{9C5890E8-9B9E-4178-8E3A-4AD0782E6F9A}" dt="2020-08-30T04:26:55.207" v="2946"/>
          <ac:spMkLst>
            <pc:docMk/>
            <pc:sldMk cId="3195356701" sldId="258"/>
            <ac:spMk id="2" creationId="{68D0A617-A76F-4494-9E0B-1201026BE0FD}"/>
          </ac:spMkLst>
        </pc:spChg>
        <pc:spChg chg="add del">
          <ac:chgData name="实" userId="fa865639d03041d0" providerId="LiveId" clId="{9C5890E8-9B9E-4178-8E3A-4AD0782E6F9A}" dt="2020-08-29T07:01:50.959" v="2"/>
          <ac:spMkLst>
            <pc:docMk/>
            <pc:sldMk cId="3195356701" sldId="258"/>
            <ac:spMk id="2" creationId="{C1283C26-2773-4200-9CA6-BF21C6FFE3BE}"/>
          </ac:spMkLst>
        </pc:spChg>
        <pc:spChg chg="add mod">
          <ac:chgData name="实" userId="fa865639d03041d0" providerId="LiveId" clId="{9C5890E8-9B9E-4178-8E3A-4AD0782E6F9A}" dt="2020-09-01T08:22:27.482" v="8334" actId="6549"/>
          <ac:spMkLst>
            <pc:docMk/>
            <pc:sldMk cId="3195356701" sldId="258"/>
            <ac:spMk id="3" creationId="{C6D8655C-917B-4DF4-B550-EEBA54958CFE}"/>
          </ac:spMkLst>
        </pc:spChg>
        <pc:spChg chg="add del">
          <ac:chgData name="实" userId="fa865639d03041d0" providerId="LiveId" clId="{9C5890E8-9B9E-4178-8E3A-4AD0782E6F9A}" dt="2020-08-29T13:07:54.720" v="1146" actId="22"/>
          <ac:spMkLst>
            <pc:docMk/>
            <pc:sldMk cId="3195356701" sldId="258"/>
            <ac:spMk id="5" creationId="{E741F17C-025E-480C-BC36-5D6C968833CE}"/>
          </ac:spMkLst>
        </pc:spChg>
        <pc:spChg chg="add del">
          <ac:chgData name="实" userId="fa865639d03041d0" providerId="LiveId" clId="{9C5890E8-9B9E-4178-8E3A-4AD0782E6F9A}" dt="2020-08-30T04:28:25.978" v="2952"/>
          <ac:spMkLst>
            <pc:docMk/>
            <pc:sldMk cId="3195356701" sldId="258"/>
            <ac:spMk id="6" creationId="{BDBFED4E-DA9D-48F2-B7A5-E4B053BD19E4}"/>
          </ac:spMkLst>
        </pc:spChg>
        <pc:spChg chg="add del">
          <ac:chgData name="实" userId="fa865639d03041d0" providerId="LiveId" clId="{9C5890E8-9B9E-4178-8E3A-4AD0782E6F9A}" dt="2020-08-30T04:59:18.251" v="2961"/>
          <ac:spMkLst>
            <pc:docMk/>
            <pc:sldMk cId="3195356701" sldId="258"/>
            <ac:spMk id="8" creationId="{09010070-A434-4432-A4EE-38EBF5A3AD34}"/>
          </ac:spMkLst>
        </pc:spChg>
        <pc:picChg chg="del">
          <ac:chgData name="实" userId="fa865639d03041d0" providerId="LiveId" clId="{9C5890E8-9B9E-4178-8E3A-4AD0782E6F9A}" dt="2020-08-29T07:01:46.365" v="0" actId="478"/>
          <ac:picMkLst>
            <pc:docMk/>
            <pc:sldMk cId="3195356701" sldId="258"/>
            <ac:picMk id="3" creationId="{5BBFEF63-5405-45FC-B7D2-8245EAB282DA}"/>
          </ac:picMkLst>
        </pc:picChg>
        <pc:picChg chg="add del mod">
          <ac:chgData name="实" userId="fa865639d03041d0" providerId="LiveId" clId="{9C5890E8-9B9E-4178-8E3A-4AD0782E6F9A}" dt="2020-08-31T00:25:48.905" v="3556" actId="478"/>
          <ac:picMkLst>
            <pc:docMk/>
            <pc:sldMk cId="3195356701" sldId="258"/>
            <ac:picMk id="4" creationId="{663C1CEB-57CA-41FB-9695-4937160B2AB9}"/>
          </ac:picMkLst>
        </pc:picChg>
        <pc:picChg chg="add del mod ord">
          <ac:chgData name="实" userId="fa865639d03041d0" providerId="LiveId" clId="{9C5890E8-9B9E-4178-8E3A-4AD0782E6F9A}" dt="2020-08-31T00:25:50.504" v="3558" actId="478"/>
          <ac:picMkLst>
            <pc:docMk/>
            <pc:sldMk cId="3195356701" sldId="258"/>
            <ac:picMk id="5" creationId="{D73333DF-45EF-4BD3-8A3C-22164EA0312C}"/>
          </ac:picMkLst>
        </pc:picChg>
        <pc:picChg chg="add del mod ord">
          <ac:chgData name="实" userId="fa865639d03041d0" providerId="LiveId" clId="{9C5890E8-9B9E-4178-8E3A-4AD0782E6F9A}" dt="2020-08-31T00:25:49.784" v="3557" actId="478"/>
          <ac:picMkLst>
            <pc:docMk/>
            <pc:sldMk cId="3195356701" sldId="258"/>
            <ac:picMk id="7" creationId="{5B25578A-5668-4DAA-A611-EDC13FFAEAA1}"/>
          </ac:picMkLst>
        </pc:picChg>
        <pc:picChg chg="add mod ord">
          <ac:chgData name="实" userId="fa865639d03041d0" providerId="LiveId" clId="{9C5890E8-9B9E-4178-8E3A-4AD0782E6F9A}" dt="2020-08-31T00:25:58.705" v="3560" actId="167"/>
          <ac:picMkLst>
            <pc:docMk/>
            <pc:sldMk cId="3195356701" sldId="258"/>
            <ac:picMk id="9" creationId="{CE9A72C6-FF04-4F7B-88EA-C83C0783C9DE}"/>
          </ac:picMkLst>
        </pc:picChg>
      </pc:sldChg>
      <pc:sldChg chg="del">
        <pc:chgData name="实" userId="fa865639d03041d0" providerId="LiveId" clId="{9C5890E8-9B9E-4178-8E3A-4AD0782E6F9A}" dt="2020-08-30T04:25:37.989" v="2944" actId="2696"/>
        <pc:sldMkLst>
          <pc:docMk/>
          <pc:sldMk cId="1784282736" sldId="259"/>
        </pc:sldMkLst>
      </pc:sldChg>
      <pc:sldChg chg="addSp delSp modSp add mod ord modTransition modNotesTx">
        <pc:chgData name="实" userId="fa865639d03041d0" providerId="LiveId" clId="{9C5890E8-9B9E-4178-8E3A-4AD0782E6F9A}" dt="2020-09-05T14:30:59.971" v="19442" actId="6549"/>
        <pc:sldMkLst>
          <pc:docMk/>
          <pc:sldMk cId="4022470043" sldId="260"/>
        </pc:sldMkLst>
        <pc:spChg chg="add mod">
          <ac:chgData name="实" userId="fa865639d03041d0" providerId="LiveId" clId="{9C5890E8-9B9E-4178-8E3A-4AD0782E6F9A}" dt="2020-09-05T14:30:59.971" v="19442" actId="6549"/>
          <ac:spMkLst>
            <pc:docMk/>
            <pc:sldMk cId="4022470043" sldId="260"/>
            <ac:spMk id="2" creationId="{ACCFDF0D-B89C-4066-A5FD-EFB51CB07BEE}"/>
          </ac:spMkLst>
        </pc:spChg>
        <pc:spChg chg="add del mod">
          <ac:chgData name="实" userId="fa865639d03041d0" providerId="LiveId" clId="{9C5890E8-9B9E-4178-8E3A-4AD0782E6F9A}" dt="2020-08-29T13:07:44.613" v="1144" actId="478"/>
          <ac:spMkLst>
            <pc:docMk/>
            <pc:sldMk cId="4022470043" sldId="260"/>
            <ac:spMk id="8" creationId="{2C856B58-A4DC-4EFD-921F-FF43871986CA}"/>
          </ac:spMkLst>
        </pc:spChg>
        <pc:grpChg chg="add del mod">
          <ac:chgData name="实" userId="fa865639d03041d0" providerId="LiveId" clId="{9C5890E8-9B9E-4178-8E3A-4AD0782E6F9A}" dt="2020-08-29T08:29:06.138" v="111" actId="165"/>
          <ac:grpSpMkLst>
            <pc:docMk/>
            <pc:sldMk cId="4022470043" sldId="260"/>
            <ac:grpSpMk id="2" creationId="{9192EEB7-3331-49EF-9E41-7B87E7A440B1}"/>
          </ac:grpSpMkLst>
        </pc:grpChg>
        <pc:picChg chg="add del mod">
          <ac:chgData name="实" userId="fa865639d03041d0" providerId="LiveId" clId="{9C5890E8-9B9E-4178-8E3A-4AD0782E6F9A}" dt="2020-09-05T13:09:19.483" v="19197"/>
          <ac:picMkLst>
            <pc:docMk/>
            <pc:sldMk cId="4022470043" sldId="260"/>
            <ac:picMk id="3" creationId="{6C632C13-29FC-4750-BFFC-F7464F427305}"/>
          </ac:picMkLst>
        </pc:picChg>
        <pc:picChg chg="del">
          <ac:chgData name="实" userId="fa865639d03041d0" providerId="LiveId" clId="{9C5890E8-9B9E-4178-8E3A-4AD0782E6F9A}" dt="2020-08-29T07:20:39.072" v="55" actId="478"/>
          <ac:picMkLst>
            <pc:docMk/>
            <pc:sldMk cId="4022470043" sldId="260"/>
            <ac:picMk id="3" creationId="{9F5CB613-5DB2-421C-B59B-E7D90B630084}"/>
          </ac:picMkLst>
        </pc:picChg>
        <pc:picChg chg="add del mod">
          <ac:chgData name="实" userId="fa865639d03041d0" providerId="LiveId" clId="{9C5890E8-9B9E-4178-8E3A-4AD0782E6F9A}" dt="2020-09-05T13:10:35.586" v="19199"/>
          <ac:picMkLst>
            <pc:docMk/>
            <pc:sldMk cId="4022470043" sldId="260"/>
            <ac:picMk id="4" creationId="{33EE263D-4CF1-46CB-BC2F-87BBCB6D51AD}"/>
          </ac:picMkLst>
        </pc:picChg>
        <pc:picChg chg="add del mod">
          <ac:chgData name="实" userId="fa865639d03041d0" providerId="LiveId" clId="{9C5890E8-9B9E-4178-8E3A-4AD0782E6F9A}" dt="2020-09-05T14:30:15.256" v="19434"/>
          <ac:picMkLst>
            <pc:docMk/>
            <pc:sldMk cId="4022470043" sldId="260"/>
            <ac:picMk id="5" creationId="{6B8CF74F-2303-4327-A304-7CFF6BA18C96}"/>
          </ac:picMkLst>
        </pc:picChg>
        <pc:picChg chg="del">
          <ac:chgData name="实" userId="fa865639d03041d0" providerId="LiveId" clId="{9C5890E8-9B9E-4178-8E3A-4AD0782E6F9A}" dt="2020-08-29T07:21:23.200" v="58" actId="478"/>
          <ac:picMkLst>
            <pc:docMk/>
            <pc:sldMk cId="4022470043" sldId="260"/>
            <ac:picMk id="5" creationId="{7F67BEB5-CB07-4F6D-9308-5EE1D5A56E24}"/>
          </ac:picMkLst>
        </pc:picChg>
        <pc:picChg chg="add mod">
          <ac:chgData name="实" userId="fa865639d03041d0" providerId="LiveId" clId="{9C5890E8-9B9E-4178-8E3A-4AD0782E6F9A}" dt="2020-09-05T14:30:15.256" v="19434"/>
          <ac:picMkLst>
            <pc:docMk/>
            <pc:sldMk cId="4022470043" sldId="260"/>
            <ac:picMk id="6" creationId="{8C3222F7-7F22-417B-8C88-35D9866C191B}"/>
          </ac:picMkLst>
        </pc:picChg>
        <pc:picChg chg="del mod topLvl">
          <ac:chgData name="实" userId="fa865639d03041d0" providerId="LiveId" clId="{9C5890E8-9B9E-4178-8E3A-4AD0782E6F9A}" dt="2020-08-29T08:29:08.165" v="112" actId="478"/>
          <ac:picMkLst>
            <pc:docMk/>
            <pc:sldMk cId="4022470043" sldId="260"/>
            <ac:picMk id="2054" creationId="{8D8C64AF-4DCF-463B-9DFF-CFE845B380A2}"/>
          </ac:picMkLst>
        </pc:picChg>
        <pc:picChg chg="add mod topLvl">
          <ac:chgData name="实" userId="fa865639d03041d0" providerId="LiveId" clId="{9C5890E8-9B9E-4178-8E3A-4AD0782E6F9A}" dt="2020-08-29T11:00:54.453" v="1086" actId="14100"/>
          <ac:picMkLst>
            <pc:docMk/>
            <pc:sldMk cId="4022470043" sldId="260"/>
            <ac:picMk id="3074" creationId="{AA2951A2-C17F-452D-B477-7E427D9125A1}"/>
          </ac:picMkLst>
        </pc:picChg>
      </pc:sldChg>
      <pc:sldChg chg="addSp delSp modSp add mod ord modTransition setBg modNotesTx">
        <pc:chgData name="实" userId="fa865639d03041d0" providerId="LiveId" clId="{9C5890E8-9B9E-4178-8E3A-4AD0782E6F9A}" dt="2020-09-05T13:19:56.323" v="19226"/>
        <pc:sldMkLst>
          <pc:docMk/>
          <pc:sldMk cId="2403512509" sldId="261"/>
        </pc:sldMkLst>
        <pc:spChg chg="add del">
          <ac:chgData name="实" userId="fa865639d03041d0" providerId="LiveId" clId="{9C5890E8-9B9E-4178-8E3A-4AD0782E6F9A}" dt="2020-08-29T09:48:11.117" v="663"/>
          <ac:spMkLst>
            <pc:docMk/>
            <pc:sldMk cId="2403512509" sldId="261"/>
            <ac:spMk id="2" creationId="{04B0C687-38F2-465A-A06E-066349813668}"/>
          </ac:spMkLst>
        </pc:spChg>
        <pc:spChg chg="add mod">
          <ac:chgData name="实" userId="fa865639d03041d0" providerId="LiveId" clId="{9C5890E8-9B9E-4178-8E3A-4AD0782E6F9A}" dt="2020-08-30T06:51:09.974" v="3222" actId="6549"/>
          <ac:spMkLst>
            <pc:docMk/>
            <pc:sldMk cId="2403512509" sldId="261"/>
            <ac:spMk id="4" creationId="{B46D2882-A24C-4C64-9552-DAEAAF82189C}"/>
          </ac:spMkLst>
        </pc:spChg>
        <pc:spChg chg="add mod">
          <ac:chgData name="实" userId="fa865639d03041d0" providerId="LiveId" clId="{9C5890E8-9B9E-4178-8E3A-4AD0782E6F9A}" dt="2020-08-30T06:55:32.183" v="3338" actId="2711"/>
          <ac:spMkLst>
            <pc:docMk/>
            <pc:sldMk cId="2403512509" sldId="261"/>
            <ac:spMk id="6" creationId="{8EE1912A-4B2B-4B06-973F-A63CC6265539}"/>
          </ac:spMkLst>
        </pc:spChg>
        <pc:spChg chg="add del">
          <ac:chgData name="实" userId="fa865639d03041d0" providerId="LiveId" clId="{9C5890E8-9B9E-4178-8E3A-4AD0782E6F9A}" dt="2020-09-05T02:03:27.437" v="19148"/>
          <ac:spMkLst>
            <pc:docMk/>
            <pc:sldMk cId="2403512509" sldId="261"/>
            <ac:spMk id="7" creationId="{C885A2C8-5802-4A7A-9322-CF3A0F8B10E4}"/>
          </ac:spMkLst>
        </pc:spChg>
        <pc:spChg chg="add mod">
          <ac:chgData name="实" userId="fa865639d03041d0" providerId="LiveId" clId="{9C5890E8-9B9E-4178-8E3A-4AD0782E6F9A}" dt="2020-08-30T06:55:41.843" v="3339" actId="1076"/>
          <ac:spMkLst>
            <pc:docMk/>
            <pc:sldMk cId="2403512509" sldId="261"/>
            <ac:spMk id="8" creationId="{46E47005-8149-48A7-A71C-6FD290E0BBBB}"/>
          </ac:spMkLst>
        </pc:spChg>
        <pc:spChg chg="add mod">
          <ac:chgData name="实" userId="fa865639d03041d0" providerId="LiveId" clId="{9C5890E8-9B9E-4178-8E3A-4AD0782E6F9A}" dt="2020-08-30T06:59:32.773" v="3412"/>
          <ac:spMkLst>
            <pc:docMk/>
            <pc:sldMk cId="2403512509" sldId="261"/>
            <ac:spMk id="9" creationId="{DBF9680E-6F0E-483B-9035-A7A181DE3F80}"/>
          </ac:spMkLst>
        </pc:spChg>
        <pc:picChg chg="add del mod">
          <ac:chgData name="实" userId="fa865639d03041d0" providerId="LiveId" clId="{9C5890E8-9B9E-4178-8E3A-4AD0782E6F9A}" dt="2020-09-05T02:06:30.983" v="19164" actId="478"/>
          <ac:picMkLst>
            <pc:docMk/>
            <pc:sldMk cId="2403512509" sldId="261"/>
            <ac:picMk id="2" creationId="{80FB7F7F-3820-4549-A6CA-2A3C091649CC}"/>
          </ac:picMkLst>
        </pc:picChg>
        <pc:picChg chg="add del mod">
          <ac:chgData name="实" userId="fa865639d03041d0" providerId="LiveId" clId="{9C5890E8-9B9E-4178-8E3A-4AD0782E6F9A}" dt="2020-09-05T13:16:05.353" v="19205"/>
          <ac:picMkLst>
            <pc:docMk/>
            <pc:sldMk cId="2403512509" sldId="261"/>
            <ac:picMk id="2" creationId="{CD585D85-5DFF-42C6-B451-ED83CFC8817D}"/>
          </ac:picMkLst>
        </pc:picChg>
        <pc:picChg chg="add mod">
          <ac:chgData name="实" userId="fa865639d03041d0" providerId="LiveId" clId="{9C5890E8-9B9E-4178-8E3A-4AD0782E6F9A}" dt="2020-08-31T02:33:45.549" v="4298" actId="1076"/>
          <ac:picMkLst>
            <pc:docMk/>
            <pc:sldMk cId="2403512509" sldId="261"/>
            <ac:picMk id="3" creationId="{295349EF-7E2D-4815-9E11-1A59B1A06FE1}"/>
          </ac:picMkLst>
        </pc:picChg>
        <pc:picChg chg="del mod">
          <ac:chgData name="实" userId="fa865639d03041d0" providerId="LiveId" clId="{9C5890E8-9B9E-4178-8E3A-4AD0782E6F9A}" dt="2020-08-29T09:47:02.179" v="659" actId="478"/>
          <ac:picMkLst>
            <pc:docMk/>
            <pc:sldMk cId="2403512509" sldId="261"/>
            <ac:picMk id="5" creationId="{7F67BEB5-CB07-4F6D-9308-5EE1D5A56E24}"/>
          </ac:picMkLst>
        </pc:picChg>
        <pc:picChg chg="add del mod">
          <ac:chgData name="实" userId="fa865639d03041d0" providerId="LiveId" clId="{9C5890E8-9B9E-4178-8E3A-4AD0782E6F9A}" dt="2020-09-05T13:14:45.939" v="19203"/>
          <ac:picMkLst>
            <pc:docMk/>
            <pc:sldMk cId="2403512509" sldId="261"/>
            <ac:picMk id="5" creationId="{FAB89A9B-C81B-465A-AB2F-F21A51D8C5D6}"/>
          </ac:picMkLst>
        </pc:picChg>
        <pc:picChg chg="add del mod">
          <ac:chgData name="实" userId="fa865639d03041d0" providerId="LiveId" clId="{9C5890E8-9B9E-4178-8E3A-4AD0782E6F9A}" dt="2020-09-05T13:19:56.323" v="19226"/>
          <ac:picMkLst>
            <pc:docMk/>
            <pc:sldMk cId="2403512509" sldId="261"/>
            <ac:picMk id="7" creationId="{628928BB-FB48-486A-88E7-D7D52E68C928}"/>
          </ac:picMkLst>
        </pc:picChg>
        <pc:picChg chg="add mod">
          <ac:chgData name="实" userId="fa865639d03041d0" providerId="LiveId" clId="{9C5890E8-9B9E-4178-8E3A-4AD0782E6F9A}" dt="2020-09-05T13:19:56.323" v="19226"/>
          <ac:picMkLst>
            <pc:docMk/>
            <pc:sldMk cId="2403512509" sldId="261"/>
            <ac:picMk id="10" creationId="{547D25C2-B144-4411-BE4A-C7D2AE604465}"/>
          </ac:picMkLst>
        </pc:picChg>
        <pc:picChg chg="add del mod">
          <ac:chgData name="实" userId="fa865639d03041d0" providerId="LiveId" clId="{9C5890E8-9B9E-4178-8E3A-4AD0782E6F9A}" dt="2020-09-05T02:04:32.583" v="19157"/>
          <ac:picMkLst>
            <pc:docMk/>
            <pc:sldMk cId="2403512509" sldId="261"/>
            <ac:picMk id="10" creationId="{89484C49-E00B-4029-9D56-FE34E9A20035}"/>
          </ac:picMkLst>
        </pc:picChg>
        <pc:picChg chg="add mod">
          <ac:chgData name="实" userId="fa865639d03041d0" providerId="LiveId" clId="{9C5890E8-9B9E-4178-8E3A-4AD0782E6F9A}" dt="2020-09-05T02:06:42.125" v="19165" actId="1076"/>
          <ac:picMkLst>
            <pc:docMk/>
            <pc:sldMk cId="2403512509" sldId="261"/>
            <ac:picMk id="12" creationId="{F71DB66A-3F7B-42DB-B2C8-96A8FFA2FB7E}"/>
          </ac:picMkLst>
        </pc:picChg>
        <pc:picChg chg="del">
          <ac:chgData name="实" userId="fa865639d03041d0" providerId="LiveId" clId="{9C5890E8-9B9E-4178-8E3A-4AD0782E6F9A}" dt="2020-08-29T09:13:05.477" v="654" actId="478"/>
          <ac:picMkLst>
            <pc:docMk/>
            <pc:sldMk cId="2403512509" sldId="261"/>
            <ac:picMk id="2054" creationId="{8D8C64AF-4DCF-463B-9DFF-CFE845B380A2}"/>
          </ac:picMkLst>
        </pc:picChg>
        <pc:picChg chg="add del">
          <ac:chgData name="实" userId="fa865639d03041d0" providerId="LiveId" clId="{9C5890E8-9B9E-4178-8E3A-4AD0782E6F9A}" dt="2020-08-29T09:48:06.494" v="661" actId="478"/>
          <ac:picMkLst>
            <pc:docMk/>
            <pc:sldMk cId="2403512509" sldId="261"/>
            <ac:picMk id="5122" creationId="{5CE317BB-5F09-4926-91A2-A06FB461B178}"/>
          </ac:picMkLst>
        </pc:picChg>
      </pc:sldChg>
      <pc:sldChg chg="addSp delSp modSp add mod modTransition modNotesTx">
        <pc:chgData name="实" userId="fa865639d03041d0" providerId="LiveId" clId="{9C5890E8-9B9E-4178-8E3A-4AD0782E6F9A}" dt="2020-09-05T13:11:26.550" v="19200"/>
        <pc:sldMkLst>
          <pc:docMk/>
          <pc:sldMk cId="1928938453" sldId="262"/>
        </pc:sldMkLst>
        <pc:spChg chg="del mod">
          <ac:chgData name="实" userId="fa865639d03041d0" providerId="LiveId" clId="{9C5890E8-9B9E-4178-8E3A-4AD0782E6F9A}" dt="2020-08-29T08:39:19.137" v="190"/>
          <ac:spMkLst>
            <pc:docMk/>
            <pc:sldMk cId="1928938453" sldId="262"/>
            <ac:spMk id="8" creationId="{2C856B58-A4DC-4EFD-921F-FF43871986CA}"/>
          </ac:spMkLst>
        </pc:spChg>
        <pc:spChg chg="add mod">
          <ac:chgData name="实" userId="fa865639d03041d0" providerId="LiveId" clId="{9C5890E8-9B9E-4178-8E3A-4AD0782E6F9A}" dt="2020-08-30T06:47:39.296" v="3169"/>
          <ac:spMkLst>
            <pc:docMk/>
            <pc:sldMk cId="1928938453" sldId="262"/>
            <ac:spMk id="9" creationId="{DFBE11E2-B4AF-44BE-B7A8-34D086FEED9C}"/>
          </ac:spMkLst>
        </pc:spChg>
        <pc:grpChg chg="del">
          <ac:chgData name="实" userId="fa865639d03041d0" providerId="LiveId" clId="{9C5890E8-9B9E-4178-8E3A-4AD0782E6F9A}" dt="2020-08-29T08:32:20.994" v="180" actId="165"/>
          <ac:grpSpMkLst>
            <pc:docMk/>
            <pc:sldMk cId="1928938453" sldId="262"/>
            <ac:grpSpMk id="2" creationId="{9192EEB7-3331-49EF-9E41-7B87E7A440B1}"/>
          </ac:grpSpMkLst>
        </pc:grpChg>
        <pc:picChg chg="add del mod">
          <ac:chgData name="实" userId="fa865639d03041d0" providerId="LiveId" clId="{9C5890E8-9B9E-4178-8E3A-4AD0782E6F9A}" dt="2020-09-05T13:09:19.483" v="19197"/>
          <ac:picMkLst>
            <pc:docMk/>
            <pc:sldMk cId="1928938453" sldId="262"/>
            <ac:picMk id="2" creationId="{BE3F2533-4695-40AA-B885-5B4C7D9E6DA9}"/>
          </ac:picMkLst>
        </pc:picChg>
        <pc:picChg chg="add del mod">
          <ac:chgData name="实" userId="fa865639d03041d0" providerId="LiveId" clId="{9C5890E8-9B9E-4178-8E3A-4AD0782E6F9A}" dt="2020-09-05T13:10:04.482" v="19198"/>
          <ac:picMkLst>
            <pc:docMk/>
            <pc:sldMk cId="1928938453" sldId="262"/>
            <ac:picMk id="3" creationId="{EE2C99E4-195C-451B-AAA1-33CE2839BD2B}"/>
          </ac:picMkLst>
        </pc:picChg>
        <pc:picChg chg="add del mod">
          <ac:chgData name="实" userId="fa865639d03041d0" providerId="LiveId" clId="{9C5890E8-9B9E-4178-8E3A-4AD0782E6F9A}" dt="2020-09-05T13:10:35.586" v="19199"/>
          <ac:picMkLst>
            <pc:docMk/>
            <pc:sldMk cId="1928938453" sldId="262"/>
            <ac:picMk id="4" creationId="{F40A5B03-9B61-4B6E-BBFC-F0BC1777FE59}"/>
          </ac:picMkLst>
        </pc:picChg>
        <pc:picChg chg="add del mod">
          <ac:chgData name="实" userId="fa865639d03041d0" providerId="LiveId" clId="{9C5890E8-9B9E-4178-8E3A-4AD0782E6F9A}" dt="2020-09-05T13:11:26.550" v="19200"/>
          <ac:picMkLst>
            <pc:docMk/>
            <pc:sldMk cId="1928938453" sldId="262"/>
            <ac:picMk id="5" creationId="{D349C451-FD36-4293-BA62-EC5B260080D3}"/>
          </ac:picMkLst>
        </pc:picChg>
        <pc:picChg chg="add mod">
          <ac:chgData name="实" userId="fa865639d03041d0" providerId="LiveId" clId="{9C5890E8-9B9E-4178-8E3A-4AD0782E6F9A}" dt="2020-09-05T13:11:26.550" v="19200"/>
          <ac:picMkLst>
            <pc:docMk/>
            <pc:sldMk cId="1928938453" sldId="262"/>
            <ac:picMk id="6" creationId="{6F3CDBC8-F62D-4143-B625-360D49911EE5}"/>
          </ac:picMkLst>
        </pc:picChg>
        <pc:picChg chg="del mod topLvl">
          <ac:chgData name="实" userId="fa865639d03041d0" providerId="LiveId" clId="{9C5890E8-9B9E-4178-8E3A-4AD0782E6F9A}" dt="2020-08-29T08:39:06.021" v="185" actId="478"/>
          <ac:picMkLst>
            <pc:docMk/>
            <pc:sldMk cId="1928938453" sldId="262"/>
            <ac:picMk id="2054" creationId="{8D8C64AF-4DCF-463B-9DFF-CFE845B380A2}"/>
          </ac:picMkLst>
        </pc:picChg>
        <pc:picChg chg="del mod topLvl">
          <ac:chgData name="实" userId="fa865639d03041d0" providerId="LiveId" clId="{9C5890E8-9B9E-4178-8E3A-4AD0782E6F9A}" dt="2020-08-29T08:32:23.372" v="181" actId="478"/>
          <ac:picMkLst>
            <pc:docMk/>
            <pc:sldMk cId="1928938453" sldId="262"/>
            <ac:picMk id="3074" creationId="{AA2951A2-C17F-452D-B477-7E427D9125A1}"/>
          </ac:picMkLst>
        </pc:picChg>
        <pc:picChg chg="add mod">
          <ac:chgData name="实" userId="fa865639d03041d0" providerId="LiveId" clId="{9C5890E8-9B9E-4178-8E3A-4AD0782E6F9A}" dt="2020-08-29T11:01:26.254" v="1089" actId="14100"/>
          <ac:picMkLst>
            <pc:docMk/>
            <pc:sldMk cId="1928938453" sldId="262"/>
            <ac:picMk id="4098" creationId="{C49FC995-6921-48F6-BBB8-A7478D27ECBA}"/>
          </ac:picMkLst>
        </pc:picChg>
      </pc:sldChg>
      <pc:sldChg chg="addSp delSp modSp add mod modTransition modNotesTx">
        <pc:chgData name="实" userId="fa865639d03041d0" providerId="LiveId" clId="{9C5890E8-9B9E-4178-8E3A-4AD0782E6F9A}" dt="2020-09-05T13:27:56.100" v="19233"/>
        <pc:sldMkLst>
          <pc:docMk/>
          <pc:sldMk cId="1973651264" sldId="263"/>
        </pc:sldMkLst>
        <pc:spChg chg="add mod">
          <ac:chgData name="实" userId="fa865639d03041d0" providerId="LiveId" clId="{9C5890E8-9B9E-4178-8E3A-4AD0782E6F9A}" dt="2020-08-30T06:51:43.819" v="3231" actId="6549"/>
          <ac:spMkLst>
            <pc:docMk/>
            <pc:sldMk cId="1973651264" sldId="263"/>
            <ac:spMk id="2" creationId="{C4745F4E-0466-42C3-A04E-A29C481274F4}"/>
          </ac:spMkLst>
        </pc:spChg>
        <pc:spChg chg="add del">
          <ac:chgData name="实" userId="fa865639d03041d0" providerId="LiveId" clId="{9C5890E8-9B9E-4178-8E3A-4AD0782E6F9A}" dt="2020-08-29T10:04:27.522" v="974"/>
          <ac:spMkLst>
            <pc:docMk/>
            <pc:sldMk cId="1973651264" sldId="263"/>
            <ac:spMk id="2" creationId="{E6670E22-FBCF-4B41-AF63-C9524EF7EAB8}"/>
          </ac:spMkLst>
        </pc:spChg>
        <pc:spChg chg="add del">
          <ac:chgData name="实" userId="fa865639d03041d0" providerId="LiveId" clId="{9C5890E8-9B9E-4178-8E3A-4AD0782E6F9A}" dt="2020-08-29T10:07:23.220" v="978"/>
          <ac:spMkLst>
            <pc:docMk/>
            <pc:sldMk cId="1973651264" sldId="263"/>
            <ac:spMk id="5" creationId="{CDDE3242-F02C-455B-8E9F-9FBF704E3E7D}"/>
          </ac:spMkLst>
        </pc:spChg>
        <pc:spChg chg="add del">
          <ac:chgData name="实" userId="fa865639d03041d0" providerId="LiveId" clId="{9C5890E8-9B9E-4178-8E3A-4AD0782E6F9A}" dt="2020-08-29T10:29:38.396" v="1022"/>
          <ac:spMkLst>
            <pc:docMk/>
            <pc:sldMk cId="1973651264" sldId="263"/>
            <ac:spMk id="7" creationId="{13C6652E-9BA2-476B-9826-7BED8C7ECB50}"/>
          </ac:spMkLst>
        </pc:spChg>
        <pc:spChg chg="add del">
          <ac:chgData name="实" userId="fa865639d03041d0" providerId="LiveId" clId="{9C5890E8-9B9E-4178-8E3A-4AD0782E6F9A}" dt="2020-08-29T10:37:14.532" v="1033"/>
          <ac:spMkLst>
            <pc:docMk/>
            <pc:sldMk cId="1973651264" sldId="263"/>
            <ac:spMk id="9" creationId="{93BA3C7F-948E-467C-9950-3A75F4E9943F}"/>
          </ac:spMkLst>
        </pc:spChg>
        <pc:spChg chg="del">
          <ac:chgData name="实" userId="fa865639d03041d0" providerId="LiveId" clId="{9C5890E8-9B9E-4178-8E3A-4AD0782E6F9A}" dt="2020-08-29T09:13:01.119" v="653" actId="478"/>
          <ac:spMkLst>
            <pc:docMk/>
            <pc:sldMk cId="1973651264" sldId="263"/>
            <ac:spMk id="10" creationId="{B963545E-61FF-4654-B366-0621B46F9869}"/>
          </ac:spMkLst>
        </pc:spChg>
        <pc:spChg chg="add del">
          <ac:chgData name="实" userId="fa865639d03041d0" providerId="LiveId" clId="{9C5890E8-9B9E-4178-8E3A-4AD0782E6F9A}" dt="2020-08-29T11:09:59.644" v="1126"/>
          <ac:spMkLst>
            <pc:docMk/>
            <pc:sldMk cId="1973651264" sldId="263"/>
            <ac:spMk id="12" creationId="{FA72E2F0-31C0-4F46-9410-9554446C18B4}"/>
          </ac:spMkLst>
        </pc:spChg>
        <pc:picChg chg="add del mod">
          <ac:chgData name="实" userId="fa865639d03041d0" providerId="LiveId" clId="{9C5890E8-9B9E-4178-8E3A-4AD0782E6F9A}" dt="2020-09-05T13:23:00.679" v="19227"/>
          <ac:picMkLst>
            <pc:docMk/>
            <pc:sldMk cId="1973651264" sldId="263"/>
            <ac:picMk id="3" creationId="{0BF7BA48-5BD4-478D-9417-775F033047FC}"/>
          </ac:picMkLst>
        </pc:picChg>
        <pc:picChg chg="del">
          <ac:chgData name="实" userId="fa865639d03041d0" providerId="LiveId" clId="{9C5890E8-9B9E-4178-8E3A-4AD0782E6F9A}" dt="2020-08-29T09:12:57.253" v="652" actId="478"/>
          <ac:picMkLst>
            <pc:docMk/>
            <pc:sldMk cId="1973651264" sldId="263"/>
            <ac:picMk id="3" creationId="{9F5CB613-5DB2-421C-B59B-E7D90B630084}"/>
          </ac:picMkLst>
        </pc:picChg>
        <pc:picChg chg="add del mod modCrop">
          <ac:chgData name="实" userId="fa865639d03041d0" providerId="LiveId" clId="{9C5890E8-9B9E-4178-8E3A-4AD0782E6F9A}" dt="2020-08-29T10:13:15.369" v="1014" actId="478"/>
          <ac:picMkLst>
            <pc:docMk/>
            <pc:sldMk cId="1973651264" sldId="263"/>
            <ac:picMk id="4" creationId="{9F1D052E-283B-4695-812F-186B62C205F1}"/>
          </ac:picMkLst>
        </pc:picChg>
        <pc:picChg chg="add del mod">
          <ac:chgData name="实" userId="fa865639d03041d0" providerId="LiveId" clId="{9C5890E8-9B9E-4178-8E3A-4AD0782E6F9A}" dt="2020-09-05T13:23:20.471" v="19228"/>
          <ac:picMkLst>
            <pc:docMk/>
            <pc:sldMk cId="1973651264" sldId="263"/>
            <ac:picMk id="4" creationId="{C4FC2661-D817-4E7F-9D62-ACE1CF861109}"/>
          </ac:picMkLst>
        </pc:picChg>
        <pc:picChg chg="add del mod">
          <ac:chgData name="实" userId="fa865639d03041d0" providerId="LiveId" clId="{9C5890E8-9B9E-4178-8E3A-4AD0782E6F9A}" dt="2020-09-05T13:24:26.736" v="19229"/>
          <ac:picMkLst>
            <pc:docMk/>
            <pc:sldMk cId="1973651264" sldId="263"/>
            <ac:picMk id="5" creationId="{230E9E14-4DCF-436C-AA32-BF93429BA6AE}"/>
          </ac:picMkLst>
        </pc:picChg>
        <pc:picChg chg="add del mod">
          <ac:chgData name="实" userId="fa865639d03041d0" providerId="LiveId" clId="{9C5890E8-9B9E-4178-8E3A-4AD0782E6F9A}" dt="2020-08-29T10:40:45.604" v="1061" actId="478"/>
          <ac:picMkLst>
            <pc:docMk/>
            <pc:sldMk cId="1973651264" sldId="263"/>
            <ac:picMk id="6" creationId="{274AA39C-B8BE-4185-B130-2FCDAD5AA136}"/>
          </ac:picMkLst>
        </pc:picChg>
        <pc:picChg chg="add del mod">
          <ac:chgData name="实" userId="fa865639d03041d0" providerId="LiveId" clId="{9C5890E8-9B9E-4178-8E3A-4AD0782E6F9A}" dt="2020-09-05T13:25:26.280" v="19230"/>
          <ac:picMkLst>
            <pc:docMk/>
            <pc:sldMk cId="1973651264" sldId="263"/>
            <ac:picMk id="6" creationId="{288B36D9-E299-4D8F-B445-F7849BFAB5D3}"/>
          </ac:picMkLst>
        </pc:picChg>
        <pc:picChg chg="add del mod">
          <ac:chgData name="实" userId="fa865639d03041d0" providerId="LiveId" clId="{9C5890E8-9B9E-4178-8E3A-4AD0782E6F9A}" dt="2020-09-05T13:26:00.609" v="19231"/>
          <ac:picMkLst>
            <pc:docMk/>
            <pc:sldMk cId="1973651264" sldId="263"/>
            <ac:picMk id="7" creationId="{74099370-1528-49E5-8106-71BE84EC622C}"/>
          </ac:picMkLst>
        </pc:picChg>
        <pc:picChg chg="add del mod modCrop">
          <ac:chgData name="实" userId="fa865639d03041d0" providerId="LiveId" clId="{9C5890E8-9B9E-4178-8E3A-4AD0782E6F9A}" dt="2020-08-29T11:09:45.033" v="1124" actId="478"/>
          <ac:picMkLst>
            <pc:docMk/>
            <pc:sldMk cId="1973651264" sldId="263"/>
            <ac:picMk id="8" creationId="{3784AFB7-49ED-48D0-AF7D-5CBD374C7AE8}"/>
          </ac:picMkLst>
        </pc:picChg>
        <pc:picChg chg="add del mod">
          <ac:chgData name="实" userId="fa865639d03041d0" providerId="LiveId" clId="{9C5890E8-9B9E-4178-8E3A-4AD0782E6F9A}" dt="2020-09-05T13:27:04.983" v="19232"/>
          <ac:picMkLst>
            <pc:docMk/>
            <pc:sldMk cId="1973651264" sldId="263"/>
            <ac:picMk id="8" creationId="{5C894743-0DBB-425E-8E4F-7D4D13137E21}"/>
          </ac:picMkLst>
        </pc:picChg>
        <pc:picChg chg="add del mod">
          <ac:chgData name="实" userId="fa865639d03041d0" providerId="LiveId" clId="{9C5890E8-9B9E-4178-8E3A-4AD0782E6F9A}" dt="2020-09-05T13:27:56.100" v="19233"/>
          <ac:picMkLst>
            <pc:docMk/>
            <pc:sldMk cId="1973651264" sldId="263"/>
            <ac:picMk id="9" creationId="{E9C3BDD1-BAB6-4678-8342-F4D113FFEB8E}"/>
          </ac:picMkLst>
        </pc:picChg>
        <pc:picChg chg="add mod">
          <ac:chgData name="实" userId="fa865639d03041d0" providerId="LiveId" clId="{9C5890E8-9B9E-4178-8E3A-4AD0782E6F9A}" dt="2020-09-05T13:27:56.100" v="19233"/>
          <ac:picMkLst>
            <pc:docMk/>
            <pc:sldMk cId="1973651264" sldId="263"/>
            <ac:picMk id="10" creationId="{23AB1C7F-55E7-4FDE-A97C-EFE61A1BD9EC}"/>
          </ac:picMkLst>
        </pc:picChg>
        <pc:picChg chg="add del mod modCrop">
          <ac:chgData name="实" userId="fa865639d03041d0" providerId="LiveId" clId="{9C5890E8-9B9E-4178-8E3A-4AD0782E6F9A}" dt="2020-08-29T11:07:23.145" v="1116" actId="478"/>
          <ac:picMkLst>
            <pc:docMk/>
            <pc:sldMk cId="1973651264" sldId="263"/>
            <ac:picMk id="11" creationId="{4707750C-245E-4CE6-BC06-3C1512F71D54}"/>
          </ac:picMkLst>
        </pc:picChg>
        <pc:picChg chg="add mod">
          <ac:chgData name="实" userId="fa865639d03041d0" providerId="LiveId" clId="{9C5890E8-9B9E-4178-8E3A-4AD0782E6F9A}" dt="2020-08-29T11:10:57.008" v="1134" actId="1076"/>
          <ac:picMkLst>
            <pc:docMk/>
            <pc:sldMk cId="1973651264" sldId="263"/>
            <ac:picMk id="13" creationId="{FBC508E1-FB61-4E27-BEF5-957956959EE1}"/>
          </ac:picMkLst>
        </pc:picChg>
        <pc:picChg chg="add del mod">
          <ac:chgData name="实" userId="fa865639d03041d0" providerId="LiveId" clId="{9C5890E8-9B9E-4178-8E3A-4AD0782E6F9A}" dt="2020-08-29T10:29:49.450" v="1026" actId="478"/>
          <ac:picMkLst>
            <pc:docMk/>
            <pc:sldMk cId="1973651264" sldId="263"/>
            <ac:picMk id="6150" creationId="{FAEABD58-6698-463E-A5F7-345E7DC3E1FC}"/>
          </ac:picMkLst>
        </pc:picChg>
        <pc:picChg chg="add del mod">
          <ac:chgData name="实" userId="fa865639d03041d0" providerId="LiveId" clId="{9C5890E8-9B9E-4178-8E3A-4AD0782E6F9A}" dt="2020-08-29T11:04:30.817" v="1099" actId="478"/>
          <ac:picMkLst>
            <pc:docMk/>
            <pc:sldMk cId="1973651264" sldId="263"/>
            <ac:picMk id="6154" creationId="{1DC468FE-7214-485D-8086-E3435E038B22}"/>
          </ac:picMkLst>
        </pc:picChg>
        <pc:picChg chg="add mod">
          <ac:chgData name="实" userId="fa865639d03041d0" providerId="LiveId" clId="{9C5890E8-9B9E-4178-8E3A-4AD0782E6F9A}" dt="2020-08-29T11:10:53.242" v="1132" actId="14100"/>
          <ac:picMkLst>
            <pc:docMk/>
            <pc:sldMk cId="1973651264" sldId="263"/>
            <ac:picMk id="6158" creationId="{D0984468-5CC4-4F96-AC48-43FB239643F4}"/>
          </ac:picMkLst>
        </pc:picChg>
        <pc:picChg chg="add mod">
          <ac:chgData name="实" userId="fa865639d03041d0" providerId="LiveId" clId="{9C5890E8-9B9E-4178-8E3A-4AD0782E6F9A}" dt="2020-08-29T11:11:08.250" v="1136" actId="14100"/>
          <ac:picMkLst>
            <pc:docMk/>
            <pc:sldMk cId="1973651264" sldId="263"/>
            <ac:picMk id="6160" creationId="{7A8476DA-9C12-4E51-B961-DF6B53208287}"/>
          </ac:picMkLst>
        </pc:picChg>
        <pc:picChg chg="add mod">
          <ac:chgData name="实" userId="fa865639d03041d0" providerId="LiveId" clId="{9C5890E8-9B9E-4178-8E3A-4AD0782E6F9A}" dt="2020-08-29T11:11:15.250" v="1138" actId="14100"/>
          <ac:picMkLst>
            <pc:docMk/>
            <pc:sldMk cId="1973651264" sldId="263"/>
            <ac:picMk id="6162" creationId="{879CADF6-9422-4638-8436-B7909CE50C2F}"/>
          </ac:picMkLst>
        </pc:picChg>
      </pc:sldChg>
      <pc:sldChg chg="addSp delSp modSp add del mod ord modNotesTx">
        <pc:chgData name="实" userId="fa865639d03041d0" providerId="LiveId" clId="{9C5890E8-9B9E-4178-8E3A-4AD0782E6F9A}" dt="2020-08-29T13:33:22.378" v="1305" actId="47"/>
        <pc:sldMkLst>
          <pc:docMk/>
          <pc:sldMk cId="2219377858" sldId="264"/>
        </pc:sldMkLst>
        <pc:picChg chg="add mod">
          <ac:chgData name="实" userId="fa865639d03041d0" providerId="LiveId" clId="{9C5890E8-9B9E-4178-8E3A-4AD0782E6F9A}" dt="2020-08-29T11:02:50.218" v="1096" actId="18613"/>
          <ac:picMkLst>
            <pc:docMk/>
            <pc:sldMk cId="2219377858" sldId="264"/>
            <ac:picMk id="2" creationId="{908C886D-EFF3-46AE-8A1C-001BA5D01623}"/>
          </ac:picMkLst>
        </pc:picChg>
        <pc:picChg chg="del">
          <ac:chgData name="实" userId="fa865639d03041d0" providerId="LiveId" clId="{9C5890E8-9B9E-4178-8E3A-4AD0782E6F9A}" dt="2020-08-29T10:11:22.115" v="992" actId="21"/>
          <ac:picMkLst>
            <pc:docMk/>
            <pc:sldMk cId="2219377858" sldId="264"/>
            <ac:picMk id="4" creationId="{9F1D052E-283B-4695-812F-186B62C205F1}"/>
          </ac:picMkLst>
        </pc:picChg>
        <pc:picChg chg="del">
          <ac:chgData name="实" userId="fa865639d03041d0" providerId="LiveId" clId="{9C5890E8-9B9E-4178-8E3A-4AD0782E6F9A}" dt="2020-08-29T10:11:17.021" v="991" actId="478"/>
          <ac:picMkLst>
            <pc:docMk/>
            <pc:sldMk cId="2219377858" sldId="264"/>
            <ac:picMk id="6" creationId="{274AA39C-B8BE-4185-B130-2FCDAD5AA136}"/>
          </ac:picMkLst>
        </pc:picChg>
      </pc:sldChg>
      <pc:sldChg chg="addSp delSp modSp new mod modTransition setBg modNotesTx">
        <pc:chgData name="实" userId="fa865639d03041d0" providerId="LiveId" clId="{9C5890E8-9B9E-4178-8E3A-4AD0782E6F9A}" dt="2020-09-05T22:42:57.214" v="19494"/>
        <pc:sldMkLst>
          <pc:docMk/>
          <pc:sldMk cId="2183489703" sldId="265"/>
        </pc:sldMkLst>
        <pc:spChg chg="add del">
          <ac:chgData name="实" userId="fa865639d03041d0" providerId="LiveId" clId="{9C5890E8-9B9E-4178-8E3A-4AD0782E6F9A}" dt="2020-08-29T13:16:55.981" v="1159"/>
          <ac:spMkLst>
            <pc:docMk/>
            <pc:sldMk cId="2183489703" sldId="265"/>
            <ac:spMk id="2" creationId="{98E4D32F-3210-4CA1-9971-2445C4DB9DEB}"/>
          </ac:spMkLst>
        </pc:spChg>
        <pc:spChg chg="add del">
          <ac:chgData name="实" userId="fa865639d03041d0" providerId="LiveId" clId="{9C5890E8-9B9E-4178-8E3A-4AD0782E6F9A}" dt="2020-09-01T00:05:50.238" v="5084"/>
          <ac:spMkLst>
            <pc:docMk/>
            <pc:sldMk cId="2183489703" sldId="265"/>
            <ac:spMk id="5" creationId="{AC609AA6-4452-4D6C-BE63-817ABBD4D408}"/>
          </ac:spMkLst>
        </pc:spChg>
        <pc:spChg chg="add mod">
          <ac:chgData name="实" userId="fa865639d03041d0" providerId="LiveId" clId="{9C5890E8-9B9E-4178-8E3A-4AD0782E6F9A}" dt="2020-09-04T01:32:40.221" v="13923" actId="207"/>
          <ac:spMkLst>
            <pc:docMk/>
            <pc:sldMk cId="2183489703" sldId="265"/>
            <ac:spMk id="8" creationId="{F385010E-C385-483A-94CB-600F54FD2F00}"/>
          </ac:spMkLst>
        </pc:spChg>
        <pc:spChg chg="add del">
          <ac:chgData name="实" userId="fa865639d03041d0" providerId="LiveId" clId="{9C5890E8-9B9E-4178-8E3A-4AD0782E6F9A}" dt="2020-09-01T14:08:53.755" v="8618" actId="22"/>
          <ac:spMkLst>
            <pc:docMk/>
            <pc:sldMk cId="2183489703" sldId="265"/>
            <ac:spMk id="9" creationId="{A133EF19-5A3F-4B2E-B3BD-14A7FD0F43CB}"/>
          </ac:spMkLst>
        </pc:spChg>
        <pc:spChg chg="add del">
          <ac:chgData name="实" userId="fa865639d03041d0" providerId="LiveId" clId="{9C5890E8-9B9E-4178-8E3A-4AD0782E6F9A}" dt="2020-08-31T14:51:54.302" v="4690" actId="22"/>
          <ac:spMkLst>
            <pc:docMk/>
            <pc:sldMk cId="2183489703" sldId="265"/>
            <ac:spMk id="10" creationId="{40C434E7-E782-4773-9857-784E6406485A}"/>
          </ac:spMkLst>
        </pc:spChg>
        <pc:spChg chg="add del">
          <ac:chgData name="实" userId="fa865639d03041d0" providerId="LiveId" clId="{9C5890E8-9B9E-4178-8E3A-4AD0782E6F9A}" dt="2020-08-29T13:36:36.677" v="1315"/>
          <ac:spMkLst>
            <pc:docMk/>
            <pc:sldMk cId="2183489703" sldId="265"/>
            <ac:spMk id="10" creationId="{91A3E7E2-6396-44AF-84D6-539CE713AB06}"/>
          </ac:spMkLst>
        </pc:spChg>
        <pc:spChg chg="add mod">
          <ac:chgData name="实" userId="fa865639d03041d0" providerId="LiveId" clId="{9C5890E8-9B9E-4178-8E3A-4AD0782E6F9A}" dt="2020-09-04T01:32:01.444" v="13922" actId="20577"/>
          <ac:spMkLst>
            <pc:docMk/>
            <pc:sldMk cId="2183489703" sldId="265"/>
            <ac:spMk id="11" creationId="{66E34315-138C-47C0-9906-9F3F25FF7EFB}"/>
          </ac:spMkLst>
        </pc:spChg>
        <pc:spChg chg="add del mod">
          <ac:chgData name="实" userId="fa865639d03041d0" providerId="LiveId" clId="{9C5890E8-9B9E-4178-8E3A-4AD0782E6F9A}" dt="2020-09-01T00:00:33.678" v="5063" actId="478"/>
          <ac:spMkLst>
            <pc:docMk/>
            <pc:sldMk cId="2183489703" sldId="265"/>
            <ac:spMk id="12" creationId="{478ACBCF-D288-4D83-80C1-9C3491C958C2}"/>
          </ac:spMkLst>
        </pc:spChg>
        <pc:graphicFrameChg chg="add mod">
          <ac:chgData name="实" userId="fa865639d03041d0" providerId="LiveId" clId="{9C5890E8-9B9E-4178-8E3A-4AD0782E6F9A}" dt="2020-09-01T02:44:10.711" v="6501" actId="313"/>
          <ac:graphicFrameMkLst>
            <pc:docMk/>
            <pc:sldMk cId="2183489703" sldId="265"/>
            <ac:graphicFrameMk id="4" creationId="{85D82A81-E59F-41CC-9D49-8220B3A79447}"/>
          </ac:graphicFrameMkLst>
        </pc:graphicFrameChg>
        <pc:picChg chg="add del mod">
          <ac:chgData name="实" userId="fa865639d03041d0" providerId="LiveId" clId="{9C5890E8-9B9E-4178-8E3A-4AD0782E6F9A}" dt="2020-09-05T13:36:26.965" v="19236"/>
          <ac:picMkLst>
            <pc:docMk/>
            <pc:sldMk cId="2183489703" sldId="265"/>
            <ac:picMk id="2" creationId="{0046CD73-BD2A-44AF-BFED-F208B6C2413E}"/>
          </ac:picMkLst>
        </pc:picChg>
        <pc:picChg chg="add del mod">
          <ac:chgData name="实" userId="fa865639d03041d0" providerId="LiveId" clId="{9C5890E8-9B9E-4178-8E3A-4AD0782E6F9A}" dt="2020-09-01T12:06:21.016" v="8444" actId="478"/>
          <ac:picMkLst>
            <pc:docMk/>
            <pc:sldMk cId="2183489703" sldId="265"/>
            <ac:picMk id="2" creationId="{6CE7D9A9-74F1-4D30-98B2-A82A9F32B09C}"/>
          </ac:picMkLst>
        </pc:picChg>
        <pc:picChg chg="add mod modCrop">
          <ac:chgData name="实" userId="fa865639d03041d0" providerId="LiveId" clId="{9C5890E8-9B9E-4178-8E3A-4AD0782E6F9A}" dt="2020-08-31T14:43:13.470" v="4664" actId="14826"/>
          <ac:picMkLst>
            <pc:docMk/>
            <pc:sldMk cId="2183489703" sldId="265"/>
            <ac:picMk id="3" creationId="{4B856379-8387-44E9-91AC-934C18B06478}"/>
          </ac:picMkLst>
        </pc:picChg>
        <pc:picChg chg="add del mod modCrop">
          <ac:chgData name="实" userId="fa865639d03041d0" providerId="LiveId" clId="{9C5890E8-9B9E-4178-8E3A-4AD0782E6F9A}" dt="2020-08-29T13:24:40.873" v="1205" actId="478"/>
          <ac:picMkLst>
            <pc:docMk/>
            <pc:sldMk cId="2183489703" sldId="265"/>
            <ac:picMk id="5" creationId="{117932C1-84D0-4BEA-B376-95BD718BDC26}"/>
          </ac:picMkLst>
        </pc:picChg>
        <pc:picChg chg="add mod">
          <ac:chgData name="实" userId="fa865639d03041d0" providerId="LiveId" clId="{9C5890E8-9B9E-4178-8E3A-4AD0782E6F9A}" dt="2020-09-05T13:36:26.965" v="19236"/>
          <ac:picMkLst>
            <pc:docMk/>
            <pc:sldMk cId="2183489703" sldId="265"/>
            <ac:picMk id="5" creationId="{21FECC46-FCD7-4C0D-9BD3-2987782491AF}"/>
          </ac:picMkLst>
        </pc:picChg>
        <pc:picChg chg="add del mod modCrop">
          <ac:chgData name="实" userId="fa865639d03041d0" providerId="LiveId" clId="{9C5890E8-9B9E-4178-8E3A-4AD0782E6F9A}" dt="2020-08-31T14:58:10.944" v="4800" actId="21"/>
          <ac:picMkLst>
            <pc:docMk/>
            <pc:sldMk cId="2183489703" sldId="265"/>
            <ac:picMk id="6" creationId="{3C5C1724-43A3-48EB-9AD1-CD827F5F36FE}"/>
          </ac:picMkLst>
        </pc:picChg>
        <pc:picChg chg="add del mod">
          <ac:chgData name="实" userId="fa865639d03041d0" providerId="LiveId" clId="{9C5890E8-9B9E-4178-8E3A-4AD0782E6F9A}" dt="2020-09-01T00:07:55.796" v="5095" actId="478"/>
          <ac:picMkLst>
            <pc:docMk/>
            <pc:sldMk cId="2183489703" sldId="265"/>
            <ac:picMk id="6" creationId="{55A8C095-839A-4057-BB5F-454ECCE87DC6}"/>
          </ac:picMkLst>
        </pc:picChg>
        <pc:picChg chg="add mod ord">
          <ac:chgData name="实" userId="fa865639d03041d0" providerId="LiveId" clId="{9C5890E8-9B9E-4178-8E3A-4AD0782E6F9A}" dt="2020-09-01T12:05:38.814" v="8442" actId="14861"/>
          <ac:picMkLst>
            <pc:docMk/>
            <pc:sldMk cId="2183489703" sldId="265"/>
            <ac:picMk id="7" creationId="{D104458F-0867-4CAE-A617-99A39BFA5773}"/>
          </ac:picMkLst>
        </pc:picChg>
        <pc:picChg chg="add del mod">
          <ac:chgData name="实" userId="fa865639d03041d0" providerId="LiveId" clId="{9C5890E8-9B9E-4178-8E3A-4AD0782E6F9A}" dt="2020-09-01T00:01:48.312" v="5077" actId="21"/>
          <ac:picMkLst>
            <pc:docMk/>
            <pc:sldMk cId="2183489703" sldId="265"/>
            <ac:picMk id="9" creationId="{91954558-1421-4A01-959D-81749B9000B5}"/>
          </ac:picMkLst>
        </pc:picChg>
        <pc:picChg chg="add del mod">
          <ac:chgData name="实" userId="fa865639d03041d0" providerId="LiveId" clId="{9C5890E8-9B9E-4178-8E3A-4AD0782E6F9A}" dt="2020-08-29T13:38:27.823" v="1321" actId="478"/>
          <ac:picMkLst>
            <pc:docMk/>
            <pc:sldMk cId="2183489703" sldId="265"/>
            <ac:picMk id="11" creationId="{2EE69BF1-C752-470D-800C-BA05604B9F02}"/>
          </ac:picMkLst>
        </pc:picChg>
        <pc:picChg chg="add del mod">
          <ac:chgData name="实" userId="fa865639d03041d0" providerId="LiveId" clId="{9C5890E8-9B9E-4178-8E3A-4AD0782E6F9A}" dt="2020-09-01T02:36:18.980" v="6487" actId="478"/>
          <ac:picMkLst>
            <pc:docMk/>
            <pc:sldMk cId="2183489703" sldId="265"/>
            <ac:picMk id="13" creationId="{E3A9E5D6-4CDF-45E5-9B5B-9D1EC1E6AE33}"/>
          </ac:picMkLst>
        </pc:picChg>
        <pc:picChg chg="add del mod">
          <ac:chgData name="实" userId="fa865639d03041d0" providerId="LiveId" clId="{9C5890E8-9B9E-4178-8E3A-4AD0782E6F9A}" dt="2020-08-29T13:57:04.306" v="1338" actId="21"/>
          <ac:picMkLst>
            <pc:docMk/>
            <pc:sldMk cId="2183489703" sldId="265"/>
            <ac:picMk id="13" creationId="{EE2DFC27-2A6E-430A-BC43-9A326ECBCA38}"/>
          </ac:picMkLst>
        </pc:picChg>
        <pc:picChg chg="add del">
          <ac:chgData name="实" userId="fa865639d03041d0" providerId="LiveId" clId="{9C5890E8-9B9E-4178-8E3A-4AD0782E6F9A}" dt="2020-08-31T14:44:20.187" v="4668"/>
          <ac:picMkLst>
            <pc:docMk/>
            <pc:sldMk cId="2183489703" sldId="265"/>
            <ac:picMk id="1026" creationId="{FDAA2140-7D6E-4EAD-8D95-6E55C98E0FDC}"/>
          </ac:picMkLst>
        </pc:picChg>
        <pc:picChg chg="add mod">
          <ac:chgData name="实" userId="fa865639d03041d0" providerId="LiveId" clId="{9C5890E8-9B9E-4178-8E3A-4AD0782E6F9A}" dt="2020-09-01T00:08:11.612" v="5098" actId="14100"/>
          <ac:picMkLst>
            <pc:docMk/>
            <pc:sldMk cId="2183489703" sldId="265"/>
            <ac:picMk id="1028" creationId="{4690723E-F5A8-4D5B-B659-914EAB0B2A82}"/>
          </ac:picMkLst>
        </pc:picChg>
        <pc:picChg chg="add del mod">
          <ac:chgData name="实" userId="fa865639d03041d0" providerId="LiveId" clId="{9C5890E8-9B9E-4178-8E3A-4AD0782E6F9A}" dt="2020-08-31T14:42:06.439" v="4662" actId="478"/>
          <ac:picMkLst>
            <pc:docMk/>
            <pc:sldMk cId="2183489703" sldId="265"/>
            <ac:picMk id="1028" creationId="{765A4786-064D-42DF-9E0B-2AFBCB40F8CA}"/>
          </ac:picMkLst>
        </pc:picChg>
        <pc:picChg chg="add del mod">
          <ac:chgData name="实" userId="fa865639d03041d0" providerId="LiveId" clId="{9C5890E8-9B9E-4178-8E3A-4AD0782E6F9A}" dt="2020-08-29T13:36:18.267" v="1313" actId="478"/>
          <ac:picMkLst>
            <pc:docMk/>
            <pc:sldMk cId="2183489703" sldId="265"/>
            <ac:picMk id="1030" creationId="{F616E827-FE4D-41FF-89DB-532DE7933EAF}"/>
          </ac:picMkLst>
        </pc:picChg>
        <pc:picChg chg="add del mod">
          <ac:chgData name="实" userId="fa865639d03041d0" providerId="LiveId" clId="{9C5890E8-9B9E-4178-8E3A-4AD0782E6F9A}" dt="2020-08-31T15:04:53.703" v="4882" actId="478"/>
          <ac:picMkLst>
            <pc:docMk/>
            <pc:sldMk cId="2183489703" sldId="265"/>
            <ac:picMk id="1034" creationId="{D4B302D4-910A-4A21-A6CF-8D4C2586D15F}"/>
          </ac:picMkLst>
        </pc:picChg>
      </pc:sldChg>
      <pc:sldChg chg="addSp delSp modSp new mod modTransition modNotesTx">
        <pc:chgData name="实" userId="fa865639d03041d0" providerId="LiveId" clId="{9C5890E8-9B9E-4178-8E3A-4AD0782E6F9A}" dt="2020-09-05T13:46:20.182" v="19248"/>
        <pc:sldMkLst>
          <pc:docMk/>
          <pc:sldMk cId="758489849" sldId="266"/>
        </pc:sldMkLst>
        <pc:spChg chg="add del">
          <ac:chgData name="实" userId="fa865639d03041d0" providerId="LiveId" clId="{9C5890E8-9B9E-4178-8E3A-4AD0782E6F9A}" dt="2020-08-29T13:54:34.899" v="1329"/>
          <ac:spMkLst>
            <pc:docMk/>
            <pc:sldMk cId="758489849" sldId="266"/>
            <ac:spMk id="2" creationId="{7689E68B-1F0F-4578-AAE1-43A0FED368B0}"/>
          </ac:spMkLst>
        </pc:spChg>
        <pc:spChg chg="add mod">
          <ac:chgData name="实" userId="fa865639d03041d0" providerId="LiveId" clId="{9C5890E8-9B9E-4178-8E3A-4AD0782E6F9A}" dt="2020-09-01T03:14:41.427" v="6744" actId="20577"/>
          <ac:spMkLst>
            <pc:docMk/>
            <pc:sldMk cId="758489849" sldId="266"/>
            <ac:spMk id="5" creationId="{CD4558F2-A5E5-4031-81BF-87EFA2527BF9}"/>
          </ac:spMkLst>
        </pc:spChg>
        <pc:spChg chg="add del mod">
          <ac:chgData name="实" userId="fa865639d03041d0" providerId="LiveId" clId="{9C5890E8-9B9E-4178-8E3A-4AD0782E6F9A}" dt="2020-09-01T00:52:48.348" v="5672" actId="478"/>
          <ac:spMkLst>
            <pc:docMk/>
            <pc:sldMk cId="758489849" sldId="266"/>
            <ac:spMk id="8" creationId="{219E89F4-C52B-4353-AE29-F5712DEA73EE}"/>
          </ac:spMkLst>
        </pc:spChg>
        <pc:spChg chg="add del">
          <ac:chgData name="实" userId="fa865639d03041d0" providerId="LiveId" clId="{9C5890E8-9B9E-4178-8E3A-4AD0782E6F9A}" dt="2020-08-31T14:57:19.355" v="4791"/>
          <ac:spMkLst>
            <pc:docMk/>
            <pc:sldMk cId="758489849" sldId="266"/>
            <ac:spMk id="11" creationId="{A6698C69-8EB3-4D37-8033-8271707A6AB7}"/>
          </ac:spMkLst>
        </pc:spChg>
        <pc:spChg chg="add del mod">
          <ac:chgData name="实" userId="fa865639d03041d0" providerId="LiveId" clId="{9C5890E8-9B9E-4178-8E3A-4AD0782E6F9A}" dt="2020-09-01T00:52:39.339" v="5670" actId="478"/>
          <ac:spMkLst>
            <pc:docMk/>
            <pc:sldMk cId="758489849" sldId="266"/>
            <ac:spMk id="17" creationId="{DDC30C18-3A28-4403-BF59-2EBB8EE178FD}"/>
          </ac:spMkLst>
        </pc:spChg>
        <pc:spChg chg="add del">
          <ac:chgData name="实" userId="fa865639d03041d0" providerId="LiveId" clId="{9C5890E8-9B9E-4178-8E3A-4AD0782E6F9A}" dt="2020-09-01T00:27:48.614" v="5147" actId="22"/>
          <ac:spMkLst>
            <pc:docMk/>
            <pc:sldMk cId="758489849" sldId="266"/>
            <ac:spMk id="21" creationId="{F7F2E197-E12D-46E9-A300-D0DB52C8337C}"/>
          </ac:spMkLst>
        </pc:spChg>
        <pc:spChg chg="add del mod">
          <ac:chgData name="实" userId="fa865639d03041d0" providerId="LiveId" clId="{9C5890E8-9B9E-4178-8E3A-4AD0782E6F9A}" dt="2020-09-01T00:32:43.089" v="5264" actId="12084"/>
          <ac:spMkLst>
            <pc:docMk/>
            <pc:sldMk cId="758489849" sldId="266"/>
            <ac:spMk id="23" creationId="{47AFE8CE-979D-4005-9463-2CAD39BC7DD7}"/>
          </ac:spMkLst>
        </pc:spChg>
        <pc:graphicFrameChg chg="add mod ord">
          <ac:chgData name="实" userId="fa865639d03041d0" providerId="LiveId" clId="{9C5890E8-9B9E-4178-8E3A-4AD0782E6F9A}" dt="2020-09-04T01:45:17.947" v="13947" actId="20577"/>
          <ac:graphicFrameMkLst>
            <pc:docMk/>
            <pc:sldMk cId="758489849" sldId="266"/>
            <ac:graphicFrameMk id="24" creationId="{85C68EAA-3089-4A23-B62B-F9AA69AD7184}"/>
          </ac:graphicFrameMkLst>
        </pc:graphicFrameChg>
        <pc:picChg chg="add del mod">
          <ac:chgData name="实" userId="fa865639d03041d0" providerId="LiveId" clId="{9C5890E8-9B9E-4178-8E3A-4AD0782E6F9A}" dt="2020-09-05T13:37:47.715" v="19243"/>
          <ac:picMkLst>
            <pc:docMk/>
            <pc:sldMk cId="758489849" sldId="266"/>
            <ac:picMk id="2" creationId="{D420AC2F-9516-4423-B9BD-A09E035718C0}"/>
          </ac:picMkLst>
        </pc:picChg>
        <pc:picChg chg="add del mod">
          <ac:chgData name="实" userId="fa865639d03041d0" providerId="LiveId" clId="{9C5890E8-9B9E-4178-8E3A-4AD0782E6F9A}" dt="2020-09-05T13:38:52.624" v="19244"/>
          <ac:picMkLst>
            <pc:docMk/>
            <pc:sldMk cId="758489849" sldId="266"/>
            <ac:picMk id="3" creationId="{31CCAEF1-9484-4F62-82EC-B767000DFBE4}"/>
          </ac:picMkLst>
        </pc:picChg>
        <pc:picChg chg="add del mod">
          <ac:chgData name="实" userId="fa865639d03041d0" providerId="LiveId" clId="{9C5890E8-9B9E-4178-8E3A-4AD0782E6F9A}" dt="2020-09-01T00:17:25.464" v="5112" actId="478"/>
          <ac:picMkLst>
            <pc:docMk/>
            <pc:sldMk cId="758489849" sldId="266"/>
            <ac:picMk id="3" creationId="{770F0A53-9435-43B4-8AF2-1AD1B15B6E21}"/>
          </ac:picMkLst>
        </pc:picChg>
        <pc:picChg chg="add del">
          <ac:chgData name="实" userId="fa865639d03041d0" providerId="LiveId" clId="{9C5890E8-9B9E-4178-8E3A-4AD0782E6F9A}" dt="2020-08-31T14:37:56.735" v="4657" actId="478"/>
          <ac:picMkLst>
            <pc:docMk/>
            <pc:sldMk cId="758489849" sldId="266"/>
            <ac:picMk id="3" creationId="{78332343-75B0-448D-B6A5-9D8436A2DDE8}"/>
          </ac:picMkLst>
        </pc:picChg>
        <pc:picChg chg="add mod ord">
          <ac:chgData name="实" userId="fa865639d03041d0" providerId="LiveId" clId="{9C5890E8-9B9E-4178-8E3A-4AD0782E6F9A}" dt="2020-08-31T14:38:13.678" v="4659" actId="167"/>
          <ac:picMkLst>
            <pc:docMk/>
            <pc:sldMk cId="758489849" sldId="266"/>
            <ac:picMk id="4" creationId="{B4D02555-0E2E-4EB4-9612-911D347FE057}"/>
          </ac:picMkLst>
        </pc:picChg>
        <pc:picChg chg="add del mod">
          <ac:chgData name="实" userId="fa865639d03041d0" providerId="LiveId" clId="{9C5890E8-9B9E-4178-8E3A-4AD0782E6F9A}" dt="2020-09-05T13:42:09.230" v="19245"/>
          <ac:picMkLst>
            <pc:docMk/>
            <pc:sldMk cId="758489849" sldId="266"/>
            <ac:picMk id="6" creationId="{067CFB93-C06A-491C-99B6-DA71215F4090}"/>
          </ac:picMkLst>
        </pc:picChg>
        <pc:picChg chg="add del mod">
          <ac:chgData name="实" userId="fa865639d03041d0" providerId="LiveId" clId="{9C5890E8-9B9E-4178-8E3A-4AD0782E6F9A}" dt="2020-08-29T13:57:08.287" v="1339" actId="478"/>
          <ac:picMkLst>
            <pc:docMk/>
            <pc:sldMk cId="758489849" sldId="266"/>
            <ac:picMk id="7" creationId="{10E49D2B-9E2E-4310-BC87-603C87EA13C2}"/>
          </ac:picMkLst>
        </pc:picChg>
        <pc:picChg chg="add del mod">
          <ac:chgData name="实" userId="fa865639d03041d0" providerId="LiveId" clId="{9C5890E8-9B9E-4178-8E3A-4AD0782E6F9A}" dt="2020-09-01T00:12:55.244" v="5105" actId="478"/>
          <ac:picMkLst>
            <pc:docMk/>
            <pc:sldMk cId="758489849" sldId="266"/>
            <ac:picMk id="7" creationId="{1E659DC9-A0AD-4CCB-AE9A-D19986A81F13}"/>
          </ac:picMkLst>
        </pc:picChg>
        <pc:picChg chg="add del mod">
          <ac:chgData name="实" userId="fa865639d03041d0" providerId="LiveId" clId="{9C5890E8-9B9E-4178-8E3A-4AD0782E6F9A}" dt="2020-09-05T13:44:16.336" v="19246"/>
          <ac:picMkLst>
            <pc:docMk/>
            <pc:sldMk cId="758489849" sldId="266"/>
            <ac:picMk id="7" creationId="{4257D3E7-E480-4EC3-9579-C976D4C756D1}"/>
          </ac:picMkLst>
        </pc:picChg>
        <pc:picChg chg="add del mod">
          <ac:chgData name="实" userId="fa865639d03041d0" providerId="LiveId" clId="{9C5890E8-9B9E-4178-8E3A-4AD0782E6F9A}" dt="2020-09-05T13:44:34.027" v="19247"/>
          <ac:picMkLst>
            <pc:docMk/>
            <pc:sldMk cId="758489849" sldId="266"/>
            <ac:picMk id="8" creationId="{36BC56FC-5F98-490A-988A-838BC37F49F3}"/>
          </ac:picMkLst>
        </pc:picChg>
        <pc:picChg chg="add mod">
          <ac:chgData name="实" userId="fa865639d03041d0" providerId="LiveId" clId="{9C5890E8-9B9E-4178-8E3A-4AD0782E6F9A}" dt="2020-09-01T12:05:35.687" v="8441" actId="14861"/>
          <ac:picMkLst>
            <pc:docMk/>
            <pc:sldMk cId="758489849" sldId="266"/>
            <ac:picMk id="9" creationId="{71993C2E-E9C3-45E8-8B71-B471C75E02E8}"/>
          </ac:picMkLst>
        </pc:picChg>
        <pc:picChg chg="add del mod">
          <ac:chgData name="实" userId="fa865639d03041d0" providerId="LiveId" clId="{9C5890E8-9B9E-4178-8E3A-4AD0782E6F9A}" dt="2020-09-01T00:47:23.618" v="5646" actId="21"/>
          <ac:picMkLst>
            <pc:docMk/>
            <pc:sldMk cId="758489849" sldId="266"/>
            <ac:picMk id="10" creationId="{2FBBE961-EFE6-4F77-9681-6D9A9EDE483D}"/>
          </ac:picMkLst>
        </pc:picChg>
        <pc:picChg chg="add del mod">
          <ac:chgData name="实" userId="fa865639d03041d0" providerId="LiveId" clId="{9C5890E8-9B9E-4178-8E3A-4AD0782E6F9A}" dt="2020-09-05T13:46:20.182" v="19248"/>
          <ac:picMkLst>
            <pc:docMk/>
            <pc:sldMk cId="758489849" sldId="266"/>
            <ac:picMk id="10" creationId="{D8634B21-4EAD-4FA5-9BC0-E95DADAB1B15}"/>
          </ac:picMkLst>
        </pc:picChg>
        <pc:picChg chg="add del mod">
          <ac:chgData name="实" userId="fa865639d03041d0" providerId="LiveId" clId="{9C5890E8-9B9E-4178-8E3A-4AD0782E6F9A}" dt="2020-08-29T15:05:21.966" v="1604" actId="21"/>
          <ac:picMkLst>
            <pc:docMk/>
            <pc:sldMk cId="758489849" sldId="266"/>
            <ac:picMk id="11" creationId="{1DE4AA94-CCBA-4751-A5EE-178026B235D6}"/>
          </ac:picMkLst>
        </pc:picChg>
        <pc:picChg chg="add mod">
          <ac:chgData name="实" userId="fa865639d03041d0" providerId="LiveId" clId="{9C5890E8-9B9E-4178-8E3A-4AD0782E6F9A}" dt="2020-09-05T13:46:20.182" v="19248"/>
          <ac:picMkLst>
            <pc:docMk/>
            <pc:sldMk cId="758489849" sldId="266"/>
            <ac:picMk id="11" creationId="{9705C220-539D-4942-896B-6160CCB10BD4}"/>
          </ac:picMkLst>
        </pc:picChg>
        <pc:picChg chg="add del">
          <ac:chgData name="实" userId="fa865639d03041d0" providerId="LiveId" clId="{9C5890E8-9B9E-4178-8E3A-4AD0782E6F9A}" dt="2020-09-01T00:17:48.938" v="5114" actId="478"/>
          <ac:picMkLst>
            <pc:docMk/>
            <pc:sldMk cId="758489849" sldId="266"/>
            <ac:picMk id="12" creationId="{309C0787-9AFF-43D8-BB17-E60640C7C867}"/>
          </ac:picMkLst>
        </pc:picChg>
        <pc:picChg chg="add del mod">
          <ac:chgData name="实" userId="fa865639d03041d0" providerId="LiveId" clId="{9C5890E8-9B9E-4178-8E3A-4AD0782E6F9A}" dt="2020-08-31T14:57:48.288" v="4796" actId="21"/>
          <ac:picMkLst>
            <pc:docMk/>
            <pc:sldMk cId="758489849" sldId="266"/>
            <ac:picMk id="12" creationId="{FDF575AA-0BAA-4BBA-9C62-7DA29A3EA913}"/>
          </ac:picMkLst>
        </pc:picChg>
        <pc:picChg chg="add del mod">
          <ac:chgData name="实" userId="fa865639d03041d0" providerId="LiveId" clId="{9C5890E8-9B9E-4178-8E3A-4AD0782E6F9A}" dt="2020-09-01T00:12:49.887" v="5103" actId="21"/>
          <ac:picMkLst>
            <pc:docMk/>
            <pc:sldMk cId="758489849" sldId="266"/>
            <ac:picMk id="14" creationId="{DF5B9994-7BD7-4A07-AA40-47699731CFB7}"/>
          </ac:picMkLst>
        </pc:picChg>
        <pc:picChg chg="add del mod">
          <ac:chgData name="实" userId="fa865639d03041d0" providerId="LiveId" clId="{9C5890E8-9B9E-4178-8E3A-4AD0782E6F9A}" dt="2020-09-01T00:47:23.618" v="5646" actId="21"/>
          <ac:picMkLst>
            <pc:docMk/>
            <pc:sldMk cId="758489849" sldId="266"/>
            <ac:picMk id="15" creationId="{07A61364-F350-4B94-A525-106E9FB9F81C}"/>
          </ac:picMkLst>
        </pc:picChg>
        <pc:picChg chg="add del mod">
          <ac:chgData name="实" userId="fa865639d03041d0" providerId="LiveId" clId="{9C5890E8-9B9E-4178-8E3A-4AD0782E6F9A}" dt="2020-09-01T00:47:23.618" v="5646" actId="21"/>
          <ac:picMkLst>
            <pc:docMk/>
            <pc:sldMk cId="758489849" sldId="266"/>
            <ac:picMk id="19" creationId="{F556036B-F9CE-4459-823D-C01758527861}"/>
          </ac:picMkLst>
        </pc:picChg>
        <pc:picChg chg="add mod">
          <ac:chgData name="实" userId="fa865639d03041d0" providerId="LiveId" clId="{9C5890E8-9B9E-4178-8E3A-4AD0782E6F9A}" dt="2020-09-01T02:34:15.047" v="6481" actId="1076"/>
          <ac:picMkLst>
            <pc:docMk/>
            <pc:sldMk cId="758489849" sldId="266"/>
            <ac:picMk id="2050" creationId="{3356DCE5-67B8-4122-8398-19E53F14E21C}"/>
          </ac:picMkLst>
        </pc:picChg>
      </pc:sldChg>
      <pc:sldChg chg="addSp delSp modSp new mod modTransition modAnim modNotesTx">
        <pc:chgData name="实" userId="fa865639d03041d0" providerId="LiveId" clId="{9C5890E8-9B9E-4178-8E3A-4AD0782E6F9A}" dt="2020-09-05T14:49:02.890" v="19484"/>
        <pc:sldMkLst>
          <pc:docMk/>
          <pc:sldMk cId="367015587" sldId="267"/>
        </pc:sldMkLst>
        <pc:spChg chg="add mod">
          <ac:chgData name="实" userId="fa865639d03041d0" providerId="LiveId" clId="{9C5890E8-9B9E-4178-8E3A-4AD0782E6F9A}" dt="2020-09-03T03:28:38.191" v="10599" actId="13822"/>
          <ac:spMkLst>
            <pc:docMk/>
            <pc:sldMk cId="367015587" sldId="267"/>
            <ac:spMk id="2" creationId="{92504DE5-E414-4385-9AA9-FE9165F161ED}"/>
          </ac:spMkLst>
        </pc:spChg>
        <pc:spChg chg="add mod ord">
          <ac:chgData name="实" userId="fa865639d03041d0" providerId="LiveId" clId="{9C5890E8-9B9E-4178-8E3A-4AD0782E6F9A}" dt="2020-09-03T12:14:37.965" v="11225" actId="14100"/>
          <ac:spMkLst>
            <pc:docMk/>
            <pc:sldMk cId="367015587" sldId="267"/>
            <ac:spMk id="5" creationId="{767EC043-AB43-4082-A27D-0B127817A866}"/>
          </ac:spMkLst>
        </pc:spChg>
        <pc:spChg chg="add mod ord">
          <ac:chgData name="实" userId="fa865639d03041d0" providerId="LiveId" clId="{9C5890E8-9B9E-4178-8E3A-4AD0782E6F9A}" dt="2020-09-03T11:36:20.572" v="10870" actId="170"/>
          <ac:spMkLst>
            <pc:docMk/>
            <pc:sldMk cId="367015587" sldId="267"/>
            <ac:spMk id="6" creationId="{0160A0AF-99E2-4247-96E9-E84B18E07210}"/>
          </ac:spMkLst>
        </pc:spChg>
        <pc:spChg chg="add mod">
          <ac:chgData name="实" userId="fa865639d03041d0" providerId="LiveId" clId="{9C5890E8-9B9E-4178-8E3A-4AD0782E6F9A}" dt="2020-09-03T12:13:41.188" v="11221" actId="207"/>
          <ac:spMkLst>
            <pc:docMk/>
            <pc:sldMk cId="367015587" sldId="267"/>
            <ac:spMk id="9" creationId="{D249795E-4D50-4156-84A4-6148F65FEB54}"/>
          </ac:spMkLst>
        </pc:spChg>
        <pc:picChg chg="add del">
          <ac:chgData name="实" userId="fa865639d03041d0" providerId="LiveId" clId="{9C5890E8-9B9E-4178-8E3A-4AD0782E6F9A}" dt="2020-08-29T14:34:18.453" v="1486" actId="478"/>
          <ac:picMkLst>
            <pc:docMk/>
            <pc:sldMk cId="367015587" sldId="267"/>
            <ac:picMk id="3" creationId="{4EFCCA25-72EC-400B-89A3-30A6A845A51E}"/>
          </ac:picMkLst>
        </pc:picChg>
        <pc:picChg chg="add del mod">
          <ac:chgData name="实" userId="fa865639d03041d0" providerId="LiveId" clId="{9C5890E8-9B9E-4178-8E3A-4AD0782E6F9A}" dt="2020-09-05T13:57:24.695" v="19284"/>
          <ac:picMkLst>
            <pc:docMk/>
            <pc:sldMk cId="367015587" sldId="267"/>
            <ac:picMk id="3" creationId="{61BD4344-009B-4DF7-9009-5090280A8F4D}"/>
          </ac:picMkLst>
        </pc:picChg>
        <pc:picChg chg="add del mod ord">
          <ac:chgData name="实" userId="fa865639d03041d0" providerId="LiveId" clId="{9C5890E8-9B9E-4178-8E3A-4AD0782E6F9A}" dt="2020-09-03T11:40:47.442" v="10890" actId="478"/>
          <ac:picMkLst>
            <pc:docMk/>
            <pc:sldMk cId="367015587" sldId="267"/>
            <ac:picMk id="4" creationId="{2C12E49D-8A4D-49F7-A5DE-34FAE9ED30B1}"/>
          </ac:picMkLst>
        </pc:picChg>
        <pc:picChg chg="add del mod">
          <ac:chgData name="实" userId="fa865639d03041d0" providerId="LiveId" clId="{9C5890E8-9B9E-4178-8E3A-4AD0782E6F9A}" dt="2020-09-05T14:49:02.890" v="19484"/>
          <ac:picMkLst>
            <pc:docMk/>
            <pc:sldMk cId="367015587" sldId="267"/>
            <ac:picMk id="4" creationId="{FAEC6CCA-6552-4313-910E-E60676BC2977}"/>
          </ac:picMkLst>
        </pc:picChg>
        <pc:picChg chg="add del mod">
          <ac:chgData name="实" userId="fa865639d03041d0" providerId="LiveId" clId="{9C5890E8-9B9E-4178-8E3A-4AD0782E6F9A}" dt="2020-08-29T14:54:35.710" v="1491" actId="478"/>
          <ac:picMkLst>
            <pc:docMk/>
            <pc:sldMk cId="367015587" sldId="267"/>
            <ac:picMk id="5" creationId="{59D53DD4-961B-4454-9585-AAF376ABCCEA}"/>
          </ac:picMkLst>
        </pc:picChg>
        <pc:picChg chg="add del mod">
          <ac:chgData name="实" userId="fa865639d03041d0" providerId="LiveId" clId="{9C5890E8-9B9E-4178-8E3A-4AD0782E6F9A}" dt="2020-09-03T11:35:00.165" v="10859" actId="478"/>
          <ac:picMkLst>
            <pc:docMk/>
            <pc:sldMk cId="367015587" sldId="267"/>
            <ac:picMk id="7" creationId="{577192B6-2CE7-4D1B-B697-CBEF303183D0}"/>
          </ac:picMkLst>
        </pc:picChg>
        <pc:picChg chg="add mod">
          <ac:chgData name="实" userId="fa865639d03041d0" providerId="LiveId" clId="{9C5890E8-9B9E-4178-8E3A-4AD0782E6F9A}" dt="2020-09-05T14:49:02.890" v="19484"/>
          <ac:picMkLst>
            <pc:docMk/>
            <pc:sldMk cId="367015587" sldId="267"/>
            <ac:picMk id="7" creationId="{C8BEEA62-1ED8-4B8A-A022-36C43EB67A80}"/>
          </ac:picMkLst>
        </pc:picChg>
        <pc:picChg chg="add del mod ord modCrop">
          <ac:chgData name="实" userId="fa865639d03041d0" providerId="LiveId" clId="{9C5890E8-9B9E-4178-8E3A-4AD0782E6F9A}" dt="2020-09-03T11:49:27.635" v="10933" actId="478"/>
          <ac:picMkLst>
            <pc:docMk/>
            <pc:sldMk cId="367015587" sldId="267"/>
            <ac:picMk id="10" creationId="{30102409-D46F-40ED-B478-C695011C4F60}"/>
          </ac:picMkLst>
        </pc:picChg>
        <pc:picChg chg="add del mod">
          <ac:chgData name="实" userId="fa865639d03041d0" providerId="LiveId" clId="{9C5890E8-9B9E-4178-8E3A-4AD0782E6F9A}" dt="2020-08-29T15:04:49.680" v="1599" actId="21"/>
          <ac:picMkLst>
            <pc:docMk/>
            <pc:sldMk cId="367015587" sldId="267"/>
            <ac:picMk id="11" creationId="{CBA17A0B-A1CD-4825-8B38-95D4BA12221C}"/>
          </ac:picMkLst>
        </pc:picChg>
        <pc:picChg chg="add del mod">
          <ac:chgData name="实" userId="fa865639d03041d0" providerId="LiveId" clId="{9C5890E8-9B9E-4178-8E3A-4AD0782E6F9A}" dt="2020-09-03T11:40:52.660" v="10892" actId="478"/>
          <ac:picMkLst>
            <pc:docMk/>
            <pc:sldMk cId="367015587" sldId="267"/>
            <ac:picMk id="12" creationId="{EF676C7C-3C03-4730-AF56-95FF9C803D1E}"/>
          </ac:picMkLst>
        </pc:picChg>
        <pc:picChg chg="add mod">
          <ac:chgData name="实" userId="fa865639d03041d0" providerId="LiveId" clId="{9C5890E8-9B9E-4178-8E3A-4AD0782E6F9A}" dt="2020-09-01T12:05:25.543" v="8440" actId="14861"/>
          <ac:picMkLst>
            <pc:docMk/>
            <pc:sldMk cId="367015587" sldId="267"/>
            <ac:picMk id="13" creationId="{79CF7D13-7D8B-4BB4-8E2B-6FC3FDCE9E65}"/>
          </ac:picMkLst>
        </pc:picChg>
        <pc:picChg chg="add del mod ord modCrop">
          <ac:chgData name="实" userId="fa865639d03041d0" providerId="LiveId" clId="{9C5890E8-9B9E-4178-8E3A-4AD0782E6F9A}" dt="2020-09-03T11:48:35.838" v="10929" actId="478"/>
          <ac:picMkLst>
            <pc:docMk/>
            <pc:sldMk cId="367015587" sldId="267"/>
            <ac:picMk id="15" creationId="{ABA0CA9E-932B-40FD-8922-360B824AD453}"/>
          </ac:picMkLst>
        </pc:picChg>
        <pc:picChg chg="add mod ord modCrop">
          <ac:chgData name="实" userId="fa865639d03041d0" providerId="LiveId" clId="{9C5890E8-9B9E-4178-8E3A-4AD0782E6F9A}" dt="2020-09-03T12:14:31.890" v="11224" actId="732"/>
          <ac:picMkLst>
            <pc:docMk/>
            <pc:sldMk cId="367015587" sldId="267"/>
            <ac:picMk id="17" creationId="{EEC63D14-99FE-4C72-A538-27EA8020EFD2}"/>
          </ac:picMkLst>
        </pc:picChg>
        <pc:picChg chg="add del mod modCrop">
          <ac:chgData name="实" userId="fa865639d03041d0" providerId="LiveId" clId="{9C5890E8-9B9E-4178-8E3A-4AD0782E6F9A}" dt="2020-09-03T11:52:20.602" v="10946" actId="478"/>
          <ac:picMkLst>
            <pc:docMk/>
            <pc:sldMk cId="367015587" sldId="267"/>
            <ac:picMk id="19" creationId="{2F6CCE26-B4A8-40CF-943B-D77A889A7A12}"/>
          </ac:picMkLst>
        </pc:picChg>
        <pc:picChg chg="add mod ord modCrop">
          <ac:chgData name="实" userId="fa865639d03041d0" providerId="LiveId" clId="{9C5890E8-9B9E-4178-8E3A-4AD0782E6F9A}" dt="2020-09-03T12:03:01.193" v="11097" actId="167"/>
          <ac:picMkLst>
            <pc:docMk/>
            <pc:sldMk cId="367015587" sldId="267"/>
            <ac:picMk id="21" creationId="{6D695E22-D662-449C-829C-CCFCC589C333}"/>
          </ac:picMkLst>
        </pc:picChg>
        <pc:picChg chg="add del mod">
          <ac:chgData name="实" userId="fa865639d03041d0" providerId="LiveId" clId="{9C5890E8-9B9E-4178-8E3A-4AD0782E6F9A}" dt="2020-09-05T13:55:28.230" v="19283"/>
          <ac:picMkLst>
            <pc:docMk/>
            <pc:sldMk cId="367015587" sldId="267"/>
            <ac:picMk id="22" creationId="{4C7A2118-B503-405C-82BB-8E07DDAECC5D}"/>
          </ac:picMkLst>
        </pc:picChg>
      </pc:sldChg>
      <pc:sldChg chg="addSp delSp modSp new mod modTransition modNotesTx">
        <pc:chgData name="实" userId="fa865639d03041d0" providerId="LiveId" clId="{9C5890E8-9B9E-4178-8E3A-4AD0782E6F9A}" dt="2020-09-05T13:58:56.866" v="19285"/>
        <pc:sldMkLst>
          <pc:docMk/>
          <pc:sldMk cId="564907930" sldId="268"/>
        </pc:sldMkLst>
        <pc:spChg chg="add del">
          <ac:chgData name="实" userId="fa865639d03041d0" providerId="LiveId" clId="{9C5890E8-9B9E-4178-8E3A-4AD0782E6F9A}" dt="2020-08-31T09:52:58.648" v="4323"/>
          <ac:spMkLst>
            <pc:docMk/>
            <pc:sldMk cId="564907930" sldId="268"/>
            <ac:spMk id="2" creationId="{6DEDA8F8-872B-4B98-B37D-670DA56C0336}"/>
          </ac:spMkLst>
        </pc:spChg>
        <pc:spChg chg="add mod">
          <ac:chgData name="实" userId="fa865639d03041d0" providerId="LiveId" clId="{9C5890E8-9B9E-4178-8E3A-4AD0782E6F9A}" dt="2020-09-02T04:24:19.575" v="9438" actId="14100"/>
          <ac:spMkLst>
            <pc:docMk/>
            <pc:sldMk cId="564907930" sldId="268"/>
            <ac:spMk id="2" creationId="{857EF63B-EDA2-4D38-B2C9-8E3B05C38762}"/>
          </ac:spMkLst>
        </pc:spChg>
        <pc:spChg chg="add mod">
          <ac:chgData name="实" userId="fa865639d03041d0" providerId="LiveId" clId="{9C5890E8-9B9E-4178-8E3A-4AD0782E6F9A}" dt="2020-09-04T05:21:09.232" v="14414" actId="207"/>
          <ac:spMkLst>
            <pc:docMk/>
            <pc:sldMk cId="564907930" sldId="268"/>
            <ac:spMk id="5" creationId="{D1BD3943-4C86-4005-B3A6-FC89D4FE2F60}"/>
          </ac:spMkLst>
        </pc:spChg>
        <pc:spChg chg="add mod ord">
          <ac:chgData name="实" userId="fa865639d03041d0" providerId="LiveId" clId="{9C5890E8-9B9E-4178-8E3A-4AD0782E6F9A}" dt="2020-09-03T12:28:07.099" v="11411" actId="14100"/>
          <ac:spMkLst>
            <pc:docMk/>
            <pc:sldMk cId="564907930" sldId="268"/>
            <ac:spMk id="8" creationId="{2F6E7E04-2AA3-4FB5-9F4E-1FBB82AE2317}"/>
          </ac:spMkLst>
        </pc:spChg>
        <pc:picChg chg="add mod modCrop">
          <ac:chgData name="实" userId="fa865639d03041d0" providerId="LiveId" clId="{9C5890E8-9B9E-4178-8E3A-4AD0782E6F9A}" dt="2020-09-03T12:05:44.027" v="11112" actId="732"/>
          <ac:picMkLst>
            <pc:docMk/>
            <pc:sldMk cId="564907930" sldId="268"/>
            <ac:picMk id="3" creationId="{3E38354F-502D-4721-BBB9-5B1265AEE475}"/>
          </ac:picMkLst>
        </pc:picChg>
        <pc:picChg chg="add mod">
          <ac:chgData name="实" userId="fa865639d03041d0" providerId="LiveId" clId="{9C5890E8-9B9E-4178-8E3A-4AD0782E6F9A}" dt="2020-09-05T13:58:56.866" v="19285"/>
          <ac:picMkLst>
            <pc:docMk/>
            <pc:sldMk cId="564907930" sldId="268"/>
            <ac:picMk id="4" creationId="{14C7E525-6899-439D-88EF-F85AED1D64D6}"/>
          </ac:picMkLst>
        </pc:picChg>
        <pc:picChg chg="add del mod">
          <ac:chgData name="实" userId="fa865639d03041d0" providerId="LiveId" clId="{9C5890E8-9B9E-4178-8E3A-4AD0782E6F9A}" dt="2020-08-31T09:53:06.250" v="4326" actId="478"/>
          <ac:picMkLst>
            <pc:docMk/>
            <pc:sldMk cId="564907930" sldId="268"/>
            <ac:picMk id="4" creationId="{1D002F70-9DA3-4794-8338-A705F117A8D9}"/>
          </ac:picMkLst>
        </pc:picChg>
        <pc:picChg chg="add mod ord modCrop">
          <ac:chgData name="实" userId="fa865639d03041d0" providerId="LiveId" clId="{9C5890E8-9B9E-4178-8E3A-4AD0782E6F9A}" dt="2020-09-03T12:08:11.666" v="11120" actId="167"/>
          <ac:picMkLst>
            <pc:docMk/>
            <pc:sldMk cId="564907930" sldId="268"/>
            <ac:picMk id="6" creationId="{436DD94C-FC0C-4072-B4F5-39847B616912}"/>
          </ac:picMkLst>
        </pc:picChg>
        <pc:picChg chg="add del">
          <ac:chgData name="实" userId="fa865639d03041d0" providerId="LiveId" clId="{9C5890E8-9B9E-4178-8E3A-4AD0782E6F9A}" dt="2020-08-29T15:00:16.964" v="1559" actId="478"/>
          <ac:picMkLst>
            <pc:docMk/>
            <pc:sldMk cId="564907930" sldId="268"/>
            <ac:picMk id="7" creationId="{BA366D24-4263-422B-9B8C-6BA57D1A579B}"/>
          </ac:picMkLst>
        </pc:picChg>
        <pc:picChg chg="add del mod">
          <ac:chgData name="实" userId="fa865639d03041d0" providerId="LiveId" clId="{9C5890E8-9B9E-4178-8E3A-4AD0782E6F9A}" dt="2020-09-05T13:58:56.866" v="19285"/>
          <ac:picMkLst>
            <pc:docMk/>
            <pc:sldMk cId="564907930" sldId="268"/>
            <ac:picMk id="9" creationId="{8FB6AB03-0FB2-4ABC-B994-52EFFDA45E9F}"/>
          </ac:picMkLst>
        </pc:picChg>
      </pc:sldChg>
      <pc:sldChg chg="addSp delSp modSp new mod modTransition modNotesTx">
        <pc:chgData name="实" userId="fa865639d03041d0" providerId="LiveId" clId="{9C5890E8-9B9E-4178-8E3A-4AD0782E6F9A}" dt="2020-09-05T14:05:13.699" v="19290"/>
        <pc:sldMkLst>
          <pc:docMk/>
          <pc:sldMk cId="2349567702" sldId="269"/>
        </pc:sldMkLst>
        <pc:spChg chg="add mod">
          <ac:chgData name="实" userId="fa865639d03041d0" providerId="LiveId" clId="{9C5890E8-9B9E-4178-8E3A-4AD0782E6F9A}" dt="2020-09-03T12:10:45.092" v="11166" actId="1076"/>
          <ac:spMkLst>
            <pc:docMk/>
            <pc:sldMk cId="2349567702" sldId="269"/>
            <ac:spMk id="2" creationId="{236E8ED1-2F2E-47CD-8447-9BDF64932AAE}"/>
          </ac:spMkLst>
        </pc:spChg>
        <pc:spChg chg="add mod">
          <ac:chgData name="实" userId="fa865639d03041d0" providerId="LiveId" clId="{9C5890E8-9B9E-4178-8E3A-4AD0782E6F9A}" dt="2020-09-03T12:13:16.657" v="11218" actId="207"/>
          <ac:spMkLst>
            <pc:docMk/>
            <pc:sldMk cId="2349567702" sldId="269"/>
            <ac:spMk id="5" creationId="{248382A3-AF5E-4199-A8E4-B9885333495C}"/>
          </ac:spMkLst>
        </pc:spChg>
        <pc:spChg chg="add mod ord">
          <ac:chgData name="实" userId="fa865639d03041d0" providerId="LiveId" clId="{9C5890E8-9B9E-4178-8E3A-4AD0782E6F9A}" dt="2020-09-03T12:12:52.714" v="11177" actId="14100"/>
          <ac:spMkLst>
            <pc:docMk/>
            <pc:sldMk cId="2349567702" sldId="269"/>
            <ac:spMk id="8" creationId="{472F82B7-4C53-494E-9744-C3CFB937369F}"/>
          </ac:spMkLst>
        </pc:spChg>
        <pc:spChg chg="add mod">
          <ac:chgData name="实" userId="fa865639d03041d0" providerId="LiveId" clId="{9C5890E8-9B9E-4178-8E3A-4AD0782E6F9A}" dt="2020-09-03T12:20:14.819" v="11311" actId="14100"/>
          <ac:spMkLst>
            <pc:docMk/>
            <pc:sldMk cId="2349567702" sldId="269"/>
            <ac:spMk id="10" creationId="{285F3EC5-9072-4E63-AFE8-D0CFAAD8AF63}"/>
          </ac:spMkLst>
        </pc:spChg>
        <pc:picChg chg="add mod modCrop">
          <ac:chgData name="实" userId="fa865639d03041d0" providerId="LiveId" clId="{9C5890E8-9B9E-4178-8E3A-4AD0782E6F9A}" dt="2020-09-03T12:12:29.940" v="11173" actId="732"/>
          <ac:picMkLst>
            <pc:docMk/>
            <pc:sldMk cId="2349567702" sldId="269"/>
            <ac:picMk id="3" creationId="{076FEE4E-68CF-4ED3-9896-19EB52EF5E81}"/>
          </ac:picMkLst>
        </pc:picChg>
        <pc:picChg chg="add mod ord modCrop">
          <ac:chgData name="实" userId="fa865639d03041d0" providerId="LiveId" clId="{9C5890E8-9B9E-4178-8E3A-4AD0782E6F9A}" dt="2020-09-03T12:12:47.498" v="11176" actId="732"/>
          <ac:picMkLst>
            <pc:docMk/>
            <pc:sldMk cId="2349567702" sldId="269"/>
            <ac:picMk id="4" creationId="{43D14FCC-65AD-4E39-870B-851ECA50CD15}"/>
          </ac:picMkLst>
        </pc:picChg>
        <pc:picChg chg="add del mod">
          <ac:chgData name="实" userId="fa865639d03041d0" providerId="LiveId" clId="{9C5890E8-9B9E-4178-8E3A-4AD0782E6F9A}" dt="2020-09-05T14:05:13.699" v="19290"/>
          <ac:picMkLst>
            <pc:docMk/>
            <pc:sldMk cId="2349567702" sldId="269"/>
            <ac:picMk id="6" creationId="{66CBC1F2-7D66-4A55-A12F-7EE6AA89499E}"/>
          </ac:picMkLst>
        </pc:picChg>
        <pc:picChg chg="add mod">
          <ac:chgData name="实" userId="fa865639d03041d0" providerId="LiveId" clId="{9C5890E8-9B9E-4178-8E3A-4AD0782E6F9A}" dt="2020-09-05T14:05:13.699" v="19290"/>
          <ac:picMkLst>
            <pc:docMk/>
            <pc:sldMk cId="2349567702" sldId="269"/>
            <ac:picMk id="7" creationId="{57B7F843-ABFC-4341-97A9-FB2C90DCA0F1}"/>
          </ac:picMkLst>
        </pc:picChg>
        <pc:picChg chg="add del mod">
          <ac:chgData name="实" userId="fa865639d03041d0" providerId="LiveId" clId="{9C5890E8-9B9E-4178-8E3A-4AD0782E6F9A}" dt="2020-09-05T14:03:15.244" v="19289"/>
          <ac:picMkLst>
            <pc:docMk/>
            <pc:sldMk cId="2349567702" sldId="269"/>
            <ac:picMk id="11" creationId="{6D0FD1EC-C28F-48EA-BD0F-1A5A458A4B03}"/>
          </ac:picMkLst>
        </pc:picChg>
      </pc:sldChg>
      <pc:sldChg chg="addSp delSp modSp new mod modTransition modNotesTx">
        <pc:chgData name="实" userId="fa865639d03041d0" providerId="LiveId" clId="{9C5890E8-9B9E-4178-8E3A-4AD0782E6F9A}" dt="2020-09-05T14:06:13.648" v="19292"/>
        <pc:sldMkLst>
          <pc:docMk/>
          <pc:sldMk cId="2048268410" sldId="270"/>
        </pc:sldMkLst>
        <pc:spChg chg="add mod">
          <ac:chgData name="实" userId="fa865639d03041d0" providerId="LiveId" clId="{9C5890E8-9B9E-4178-8E3A-4AD0782E6F9A}" dt="2020-09-02T04:24:03.838" v="9436" actId="1076"/>
          <ac:spMkLst>
            <pc:docMk/>
            <pc:sldMk cId="2048268410" sldId="270"/>
            <ac:spMk id="2" creationId="{FA72CA6D-B754-43C7-8DF4-705A3B6503D7}"/>
          </ac:spMkLst>
        </pc:spChg>
        <pc:spChg chg="add mod">
          <ac:chgData name="实" userId="fa865639d03041d0" providerId="LiveId" clId="{9C5890E8-9B9E-4178-8E3A-4AD0782E6F9A}" dt="2020-09-03T12:17:58.599" v="11280" actId="207"/>
          <ac:spMkLst>
            <pc:docMk/>
            <pc:sldMk cId="2048268410" sldId="270"/>
            <ac:spMk id="5" creationId="{AFFFC4A7-4CAC-4BEE-88CD-B00677587672}"/>
          </ac:spMkLst>
        </pc:spChg>
        <pc:spChg chg="add mod ord">
          <ac:chgData name="实" userId="fa865639d03041d0" providerId="LiveId" clId="{9C5890E8-9B9E-4178-8E3A-4AD0782E6F9A}" dt="2020-09-03T12:17:47.619" v="11239" actId="14100"/>
          <ac:spMkLst>
            <pc:docMk/>
            <pc:sldMk cId="2048268410" sldId="270"/>
            <ac:spMk id="8" creationId="{1B058004-EDB8-445D-8CCD-AC591529AE45}"/>
          </ac:spMkLst>
        </pc:spChg>
        <pc:picChg chg="add mod modCrop">
          <ac:chgData name="实" userId="fa865639d03041d0" providerId="LiveId" clId="{9C5890E8-9B9E-4178-8E3A-4AD0782E6F9A}" dt="2020-09-03T12:17:39.372" v="11238" actId="732"/>
          <ac:picMkLst>
            <pc:docMk/>
            <pc:sldMk cId="2048268410" sldId="270"/>
            <ac:picMk id="3" creationId="{1959856D-C8C3-4786-A67C-1B4751DDF128}"/>
          </ac:picMkLst>
        </pc:picChg>
        <pc:picChg chg="add mod ord modCrop">
          <ac:chgData name="实" userId="fa865639d03041d0" providerId="LiveId" clId="{9C5890E8-9B9E-4178-8E3A-4AD0782E6F9A}" dt="2020-09-03T12:17:25.763" v="11237" actId="167"/>
          <ac:picMkLst>
            <pc:docMk/>
            <pc:sldMk cId="2048268410" sldId="270"/>
            <ac:picMk id="4" creationId="{E4EC80BA-4B1B-4861-A2C5-2F9F254FCFE8}"/>
          </ac:picMkLst>
        </pc:picChg>
        <pc:picChg chg="add mod">
          <ac:chgData name="实" userId="fa865639d03041d0" providerId="LiveId" clId="{9C5890E8-9B9E-4178-8E3A-4AD0782E6F9A}" dt="2020-09-05T14:06:13.648" v="19292"/>
          <ac:picMkLst>
            <pc:docMk/>
            <pc:sldMk cId="2048268410" sldId="270"/>
            <ac:picMk id="6" creationId="{E9061A8B-6C38-401D-88B9-5932102908A1}"/>
          </ac:picMkLst>
        </pc:picChg>
        <pc:picChg chg="add del mod">
          <ac:chgData name="实" userId="fa865639d03041d0" providerId="LiveId" clId="{9C5890E8-9B9E-4178-8E3A-4AD0782E6F9A}" dt="2020-09-05T14:06:13.648" v="19292"/>
          <ac:picMkLst>
            <pc:docMk/>
            <pc:sldMk cId="2048268410" sldId="270"/>
            <ac:picMk id="9" creationId="{E9220A39-A493-4997-8ADF-4009EE268F6A}"/>
          </ac:picMkLst>
        </pc:picChg>
      </pc:sldChg>
      <pc:sldChg chg="addSp modSp new del mod modTransition modAnim">
        <pc:chgData name="实" userId="fa865639d03041d0" providerId="LiveId" clId="{9C5890E8-9B9E-4178-8E3A-4AD0782E6F9A}" dt="2020-09-01T03:44:29.385" v="6948" actId="47"/>
        <pc:sldMkLst>
          <pc:docMk/>
          <pc:sldMk cId="3985979657" sldId="271"/>
        </pc:sldMkLst>
        <pc:spChg chg="add mod">
          <ac:chgData name="实" userId="fa865639d03041d0" providerId="LiveId" clId="{9C5890E8-9B9E-4178-8E3A-4AD0782E6F9A}" dt="2020-08-31T02:18:21.459" v="4239" actId="20577"/>
          <ac:spMkLst>
            <pc:docMk/>
            <pc:sldMk cId="3985979657" sldId="271"/>
            <ac:spMk id="3" creationId="{39186670-0268-49F2-B391-DD8F8834FD16}"/>
          </ac:spMkLst>
        </pc:spChg>
      </pc:sldChg>
      <pc:sldChg chg="addSp delSp modSp add del mod ord modTransition delAnim modAnim modNotesTx">
        <pc:chgData name="实" userId="fa865639d03041d0" providerId="LiveId" clId="{9C5890E8-9B9E-4178-8E3A-4AD0782E6F9A}" dt="2020-09-04T05:52:20.782" v="14576" actId="47"/>
        <pc:sldMkLst>
          <pc:docMk/>
          <pc:sldMk cId="2446842750" sldId="272"/>
        </pc:sldMkLst>
        <pc:spChg chg="add del">
          <ac:chgData name="实" userId="fa865639d03041d0" providerId="LiveId" clId="{9C5890E8-9B9E-4178-8E3A-4AD0782E6F9A}" dt="2020-09-01T03:08:11.936" v="6660"/>
          <ac:spMkLst>
            <pc:docMk/>
            <pc:sldMk cId="2446842750" sldId="272"/>
            <ac:spMk id="2" creationId="{2BBA3984-5E3A-49FA-A716-85BF3A4CC971}"/>
          </ac:spMkLst>
        </pc:spChg>
        <pc:spChg chg="add del mod">
          <ac:chgData name="实" userId="fa865639d03041d0" providerId="LiveId" clId="{9C5890E8-9B9E-4178-8E3A-4AD0782E6F9A}" dt="2020-08-30T04:10:30.308" v="2873" actId="478"/>
          <ac:spMkLst>
            <pc:docMk/>
            <pc:sldMk cId="2446842750" sldId="272"/>
            <ac:spMk id="2" creationId="{DC01B60A-16E8-4F92-8585-FBA28F64D43C}"/>
          </ac:spMkLst>
        </pc:spChg>
        <pc:spChg chg="mod">
          <ac:chgData name="实" userId="fa865639d03041d0" providerId="LiveId" clId="{9C5890E8-9B9E-4178-8E3A-4AD0782E6F9A}" dt="2020-09-04T05:49:21.333" v="14536" actId="6549"/>
          <ac:spMkLst>
            <pc:docMk/>
            <pc:sldMk cId="2446842750" sldId="272"/>
            <ac:spMk id="3" creationId="{39186670-0268-49F2-B391-DD8F8834FD16}"/>
          </ac:spMkLst>
        </pc:spChg>
        <pc:spChg chg="add mod">
          <ac:chgData name="实" userId="fa865639d03041d0" providerId="LiveId" clId="{9C5890E8-9B9E-4178-8E3A-4AD0782E6F9A}" dt="2020-09-04T05:38:58.385" v="14475" actId="20577"/>
          <ac:spMkLst>
            <pc:docMk/>
            <pc:sldMk cId="2446842750" sldId="272"/>
            <ac:spMk id="4" creationId="{8540242B-0BAA-4300-B450-D5B72E18B5AF}"/>
          </ac:spMkLst>
        </pc:spChg>
        <pc:spChg chg="add del">
          <ac:chgData name="实" userId="fa865639d03041d0" providerId="LiveId" clId="{9C5890E8-9B9E-4178-8E3A-4AD0782E6F9A}" dt="2020-09-01T03:11:47.696" v="6671"/>
          <ac:spMkLst>
            <pc:docMk/>
            <pc:sldMk cId="2446842750" sldId="272"/>
            <ac:spMk id="5" creationId="{7686CD8C-27E0-4E3A-B7B6-4EDD4127E44A}"/>
          </ac:spMkLst>
        </pc:spChg>
        <pc:spChg chg="add del mod">
          <ac:chgData name="实" userId="fa865639d03041d0" providerId="LiveId" clId="{9C5890E8-9B9E-4178-8E3A-4AD0782E6F9A}" dt="2020-09-04T05:47:22.051" v="14529" actId="478"/>
          <ac:spMkLst>
            <pc:docMk/>
            <pc:sldMk cId="2446842750" sldId="272"/>
            <ac:spMk id="7" creationId="{2572C5CC-D226-4387-8B9E-DAE23A8E0435}"/>
          </ac:spMkLst>
        </pc:spChg>
        <pc:spChg chg="add del">
          <ac:chgData name="实" userId="fa865639d03041d0" providerId="LiveId" clId="{9C5890E8-9B9E-4178-8E3A-4AD0782E6F9A}" dt="2020-09-01T03:32:37.383" v="6812"/>
          <ac:spMkLst>
            <pc:docMk/>
            <pc:sldMk cId="2446842750" sldId="272"/>
            <ac:spMk id="8" creationId="{E1D20089-01AB-4947-AB48-04AEDB238C8B}"/>
          </ac:spMkLst>
        </pc:spChg>
        <pc:spChg chg="add del">
          <ac:chgData name="实" userId="fa865639d03041d0" providerId="LiveId" clId="{9C5890E8-9B9E-4178-8E3A-4AD0782E6F9A}" dt="2020-09-01T03:34:46.815" v="6842"/>
          <ac:spMkLst>
            <pc:docMk/>
            <pc:sldMk cId="2446842750" sldId="272"/>
            <ac:spMk id="11" creationId="{82DDA14C-DB5E-45EA-A510-DA5DB063B6AF}"/>
          </ac:spMkLst>
        </pc:spChg>
        <pc:spChg chg="add del">
          <ac:chgData name="实" userId="fa865639d03041d0" providerId="LiveId" clId="{9C5890E8-9B9E-4178-8E3A-4AD0782E6F9A}" dt="2020-09-01T03:35:22.215" v="6848"/>
          <ac:spMkLst>
            <pc:docMk/>
            <pc:sldMk cId="2446842750" sldId="272"/>
            <ac:spMk id="13" creationId="{D6228232-B9CF-4021-855F-3C7E0B1C3A6A}"/>
          </ac:spMkLst>
        </pc:spChg>
        <pc:picChg chg="add mod">
          <ac:chgData name="实" userId="fa865639d03041d0" providerId="LiveId" clId="{9C5890E8-9B9E-4178-8E3A-4AD0782E6F9A}" dt="2020-09-03T14:37:35.934" v="13125"/>
          <ac:picMkLst>
            <pc:docMk/>
            <pc:sldMk cId="2446842750" sldId="272"/>
            <ac:picMk id="2" creationId="{46FF58EB-4CE9-42E2-9E45-B2F758EEF4C4}"/>
          </ac:picMkLst>
        </pc:picChg>
        <pc:picChg chg="add del">
          <ac:chgData name="实" userId="fa865639d03041d0" providerId="LiveId" clId="{9C5890E8-9B9E-4178-8E3A-4AD0782E6F9A}" dt="2020-09-01T03:08:44.864" v="6662" actId="478"/>
          <ac:picMkLst>
            <pc:docMk/>
            <pc:sldMk cId="2446842750" sldId="272"/>
            <ac:picMk id="4" creationId="{61D4EEBA-6253-42C7-ACD1-17A5C38D54BB}"/>
          </ac:picMkLst>
        </pc:picChg>
        <pc:picChg chg="add mod">
          <ac:chgData name="实" userId="fa865639d03041d0" providerId="LiveId" clId="{9C5890E8-9B9E-4178-8E3A-4AD0782E6F9A}" dt="2020-09-04T05:37:17.224" v="14458" actId="14826"/>
          <ac:picMkLst>
            <pc:docMk/>
            <pc:sldMk cId="2446842750" sldId="272"/>
            <ac:picMk id="5" creationId="{921846DB-4B37-419A-A11D-DD7BC8E94DB6}"/>
          </ac:picMkLst>
        </pc:picChg>
        <pc:picChg chg="add del mod ord">
          <ac:chgData name="实" userId="fa865639d03041d0" providerId="LiveId" clId="{9C5890E8-9B9E-4178-8E3A-4AD0782E6F9A}" dt="2020-09-01T03:21:41.459" v="6802" actId="478"/>
          <ac:picMkLst>
            <pc:docMk/>
            <pc:sldMk cId="2446842750" sldId="272"/>
            <ac:picMk id="6" creationId="{83688B0D-D45E-4F5A-B111-AAAD687F0732}"/>
          </ac:picMkLst>
        </pc:picChg>
        <pc:picChg chg="add del">
          <ac:chgData name="实" userId="fa865639d03041d0" providerId="LiveId" clId="{9C5890E8-9B9E-4178-8E3A-4AD0782E6F9A}" dt="2020-08-29T15:44:52.302" v="2006" actId="478"/>
          <ac:picMkLst>
            <pc:docMk/>
            <pc:sldMk cId="2446842750" sldId="272"/>
            <ac:picMk id="6" creationId="{CE4C03F3-569A-4D42-8D34-2E0EF7E50101}"/>
          </ac:picMkLst>
        </pc:picChg>
        <pc:picChg chg="add del ord">
          <ac:chgData name="实" userId="fa865639d03041d0" providerId="LiveId" clId="{9C5890E8-9B9E-4178-8E3A-4AD0782E6F9A}" dt="2020-09-01T03:34:41.356" v="6840" actId="478"/>
          <ac:picMkLst>
            <pc:docMk/>
            <pc:sldMk cId="2446842750" sldId="272"/>
            <ac:picMk id="10" creationId="{360E0063-4225-4156-ACDE-7AFD6818C85F}"/>
          </ac:picMkLst>
        </pc:picChg>
        <pc:picChg chg="add del">
          <ac:chgData name="实" userId="fa865639d03041d0" providerId="LiveId" clId="{9C5890E8-9B9E-4178-8E3A-4AD0782E6F9A}" dt="2020-09-01T03:34:54.326" v="6844" actId="478"/>
          <ac:picMkLst>
            <pc:docMk/>
            <pc:sldMk cId="2446842750" sldId="272"/>
            <ac:picMk id="12" creationId="{1CD04001-061B-4F50-B78B-E4C4BDE1083E}"/>
          </ac:picMkLst>
        </pc:picChg>
        <pc:picChg chg="add del">
          <ac:chgData name="实" userId="fa865639d03041d0" providerId="LiveId" clId="{9C5890E8-9B9E-4178-8E3A-4AD0782E6F9A}" dt="2020-09-01T03:36:25.979" v="6850" actId="478"/>
          <ac:picMkLst>
            <pc:docMk/>
            <pc:sldMk cId="2446842750" sldId="272"/>
            <ac:picMk id="14" creationId="{3399554B-38CD-4165-9D71-E0A65D6C3310}"/>
          </ac:picMkLst>
        </pc:picChg>
        <pc:picChg chg="add del mod ord modCrop">
          <ac:chgData name="实" userId="fa865639d03041d0" providerId="LiveId" clId="{9C5890E8-9B9E-4178-8E3A-4AD0782E6F9A}" dt="2020-09-01T04:10:25.037" v="7072" actId="478"/>
          <ac:picMkLst>
            <pc:docMk/>
            <pc:sldMk cId="2446842750" sldId="272"/>
            <ac:picMk id="16" creationId="{47C74767-2B34-487A-821F-2E9DB63A6E88}"/>
          </ac:picMkLst>
        </pc:picChg>
        <pc:picChg chg="add del mod">
          <ac:chgData name="实" userId="fa865639d03041d0" providerId="LiveId" clId="{9C5890E8-9B9E-4178-8E3A-4AD0782E6F9A}" dt="2020-09-01T03:09:26.393" v="6667" actId="478"/>
          <ac:picMkLst>
            <pc:docMk/>
            <pc:sldMk cId="2446842750" sldId="272"/>
            <ac:picMk id="5124" creationId="{997EDE5A-B264-4586-8C38-F5EF98D17F38}"/>
          </ac:picMkLst>
        </pc:picChg>
        <pc:picChg chg="add del">
          <ac:chgData name="实" userId="fa865639d03041d0" providerId="LiveId" clId="{9C5890E8-9B9E-4178-8E3A-4AD0782E6F9A}" dt="2020-09-01T03:10:12.281" v="6669" actId="478"/>
          <ac:picMkLst>
            <pc:docMk/>
            <pc:sldMk cId="2446842750" sldId="272"/>
            <ac:picMk id="5126" creationId="{2B877E20-86CF-404F-BA35-1A6F99BE962F}"/>
          </ac:picMkLst>
        </pc:picChg>
        <pc:picChg chg="add del mod">
          <ac:chgData name="实" userId="fa865639d03041d0" providerId="LiveId" clId="{9C5890E8-9B9E-4178-8E3A-4AD0782E6F9A}" dt="2020-09-01T03:32:32.091" v="6810" actId="478"/>
          <ac:picMkLst>
            <pc:docMk/>
            <pc:sldMk cId="2446842750" sldId="272"/>
            <ac:picMk id="5130" creationId="{DD281A31-762B-4385-881C-65868A1B2B02}"/>
          </ac:picMkLst>
        </pc:picChg>
        <pc:picChg chg="add del mod">
          <ac:chgData name="实" userId="fa865639d03041d0" providerId="LiveId" clId="{9C5890E8-9B9E-4178-8E3A-4AD0782E6F9A}" dt="2020-09-01T03:39:37.198" v="6881" actId="478"/>
          <ac:picMkLst>
            <pc:docMk/>
            <pc:sldMk cId="2446842750" sldId="272"/>
            <ac:picMk id="5138" creationId="{FEE9E295-D4BC-4F47-8D9F-65DEC247012B}"/>
          </ac:picMkLst>
        </pc:picChg>
        <pc:picChg chg="add del mod">
          <ac:chgData name="实" userId="fa865639d03041d0" providerId="LiveId" clId="{9C5890E8-9B9E-4178-8E3A-4AD0782E6F9A}" dt="2020-09-04T05:47:19.124" v="14528" actId="478"/>
          <ac:picMkLst>
            <pc:docMk/>
            <pc:sldMk cId="2446842750" sldId="272"/>
            <ac:picMk id="5140" creationId="{3FA97A03-8718-4F17-9250-0517CA533A54}"/>
          </ac:picMkLst>
        </pc:picChg>
      </pc:sldChg>
      <pc:sldChg chg="addSp delSp modSp new del mod modNotesTx">
        <pc:chgData name="实" userId="fa865639d03041d0" providerId="LiveId" clId="{9C5890E8-9B9E-4178-8E3A-4AD0782E6F9A}" dt="2020-08-29T15:32:02.458" v="1987" actId="2696"/>
        <pc:sldMkLst>
          <pc:docMk/>
          <pc:sldMk cId="77367417" sldId="273"/>
        </pc:sldMkLst>
        <pc:spChg chg="add del mod">
          <ac:chgData name="实" userId="fa865639d03041d0" providerId="LiveId" clId="{9C5890E8-9B9E-4178-8E3A-4AD0782E6F9A}" dt="2020-08-29T15:30:11.673" v="1910" actId="21"/>
          <ac:spMkLst>
            <pc:docMk/>
            <pc:sldMk cId="77367417" sldId="273"/>
            <ac:spMk id="3" creationId="{EE49F6A9-7A15-4210-964C-7B4DEA1A1CF6}"/>
          </ac:spMkLst>
        </pc:spChg>
      </pc:sldChg>
      <pc:sldChg chg="addSp delSp modSp add mod modTransition delAnim modAnim modNotesTx">
        <pc:chgData name="实" userId="fa865639d03041d0" providerId="LiveId" clId="{9C5890E8-9B9E-4178-8E3A-4AD0782E6F9A}" dt="2020-09-05T14:25:51.905" v="19433"/>
        <pc:sldMkLst>
          <pc:docMk/>
          <pc:sldMk cId="193154657" sldId="273"/>
        </pc:sldMkLst>
        <pc:spChg chg="mod">
          <ac:chgData name="实" userId="fa865639d03041d0" providerId="LiveId" clId="{9C5890E8-9B9E-4178-8E3A-4AD0782E6F9A}" dt="2020-08-31T01:47:37.974" v="4040" actId="21"/>
          <ac:spMkLst>
            <pc:docMk/>
            <pc:sldMk cId="193154657" sldId="273"/>
            <ac:spMk id="2" creationId="{DC01B60A-16E8-4F92-8585-FBA28F64D43C}"/>
          </ac:spMkLst>
        </pc:spChg>
        <pc:spChg chg="del mod">
          <ac:chgData name="实" userId="fa865639d03041d0" providerId="LiveId" clId="{9C5890E8-9B9E-4178-8E3A-4AD0782E6F9A}" dt="2020-08-29T15:44:42.478" v="2005" actId="478"/>
          <ac:spMkLst>
            <pc:docMk/>
            <pc:sldMk cId="193154657" sldId="273"/>
            <ac:spMk id="3" creationId="{39186670-0268-49F2-B391-DD8F8834FD16}"/>
          </ac:spMkLst>
        </pc:spChg>
        <pc:spChg chg="add mod">
          <ac:chgData name="实" userId="fa865639d03041d0" providerId="LiveId" clId="{9C5890E8-9B9E-4178-8E3A-4AD0782E6F9A}" dt="2020-09-04T16:18:20.256" v="17824" actId="207"/>
          <ac:spMkLst>
            <pc:docMk/>
            <pc:sldMk cId="193154657" sldId="273"/>
            <ac:spMk id="8" creationId="{7E8E584E-F6A4-4A43-B9E6-05A730AB76B5}"/>
          </ac:spMkLst>
        </pc:spChg>
        <pc:spChg chg="add mod">
          <ac:chgData name="实" userId="fa865639d03041d0" providerId="LiveId" clId="{9C5890E8-9B9E-4178-8E3A-4AD0782E6F9A}" dt="2020-08-31T02:14:54.542" v="4153" actId="1037"/>
          <ac:spMkLst>
            <pc:docMk/>
            <pc:sldMk cId="193154657" sldId="273"/>
            <ac:spMk id="9" creationId="{C898096F-9E24-4333-8D3A-4980E3733724}"/>
          </ac:spMkLst>
        </pc:spChg>
        <pc:spChg chg="add mod">
          <ac:chgData name="实" userId="fa865639d03041d0" providerId="LiveId" clId="{9C5890E8-9B9E-4178-8E3A-4AD0782E6F9A}" dt="2020-08-31T01:50:58.766" v="4050" actId="6549"/>
          <ac:spMkLst>
            <pc:docMk/>
            <pc:sldMk cId="193154657" sldId="273"/>
            <ac:spMk id="10" creationId="{EA52B5D4-D747-4E16-8C8A-447EFBEBCDD8}"/>
          </ac:spMkLst>
        </pc:spChg>
        <pc:spChg chg="add mod">
          <ac:chgData name="实" userId="fa865639d03041d0" providerId="LiveId" clId="{9C5890E8-9B9E-4178-8E3A-4AD0782E6F9A}" dt="2020-08-31T02:05:08.354" v="4126" actId="14100"/>
          <ac:spMkLst>
            <pc:docMk/>
            <pc:sldMk cId="193154657" sldId="273"/>
            <ac:spMk id="11" creationId="{909B21B1-88F0-4E9B-BE76-91487A55D6BA}"/>
          </ac:spMkLst>
        </pc:spChg>
        <pc:spChg chg="add del">
          <ac:chgData name="实" userId="fa865639d03041d0" providerId="LiveId" clId="{9C5890E8-9B9E-4178-8E3A-4AD0782E6F9A}" dt="2020-08-29T16:16:39.590" v="2640" actId="22"/>
          <ac:spMkLst>
            <pc:docMk/>
            <pc:sldMk cId="193154657" sldId="273"/>
            <ac:spMk id="12" creationId="{7CF5ED0A-432C-45F6-BD84-D7D17DDE5426}"/>
          </ac:spMkLst>
        </pc:spChg>
        <pc:spChg chg="add del mod">
          <ac:chgData name="实" userId="fa865639d03041d0" providerId="LiveId" clId="{9C5890E8-9B9E-4178-8E3A-4AD0782E6F9A}" dt="2020-08-29T16:20:04.170" v="2802" actId="478"/>
          <ac:spMkLst>
            <pc:docMk/>
            <pc:sldMk cId="193154657" sldId="273"/>
            <ac:spMk id="14" creationId="{CAC66236-DE8A-4287-913A-97EC3C2BA9F5}"/>
          </ac:spMkLst>
        </pc:spChg>
        <pc:picChg chg="add del mod">
          <ac:chgData name="实" userId="fa865639d03041d0" providerId="LiveId" clId="{9C5890E8-9B9E-4178-8E3A-4AD0782E6F9A}" dt="2020-09-05T00:06:19.331" v="18740" actId="478"/>
          <ac:picMkLst>
            <pc:docMk/>
            <pc:sldMk cId="193154657" sldId="273"/>
            <ac:picMk id="3" creationId="{2C664EE6-16A6-4ADA-886E-554994EC75D9}"/>
          </ac:picMkLst>
        </pc:picChg>
        <pc:picChg chg="add mod">
          <ac:chgData name="实" userId="fa865639d03041d0" providerId="LiveId" clId="{9C5890E8-9B9E-4178-8E3A-4AD0782E6F9A}" dt="2020-09-05T14:25:51.905" v="19433"/>
          <ac:picMkLst>
            <pc:docMk/>
            <pc:sldMk cId="193154657" sldId="273"/>
            <ac:picMk id="3" creationId="{4398030C-CD5B-4AB5-BD89-922B90D2F2E5}"/>
          </ac:picMkLst>
        </pc:picChg>
        <pc:picChg chg="add mod ord">
          <ac:chgData name="实" userId="fa865639d03041d0" providerId="LiveId" clId="{9C5890E8-9B9E-4178-8E3A-4AD0782E6F9A}" dt="2020-09-01T12:05:09.699" v="8439" actId="14861"/>
          <ac:picMkLst>
            <pc:docMk/>
            <pc:sldMk cId="193154657" sldId="273"/>
            <ac:picMk id="4" creationId="{FDFD8F39-7F5A-4843-AA29-19CB2EB6A1D0}"/>
          </ac:picMkLst>
        </pc:picChg>
        <pc:picChg chg="del mod">
          <ac:chgData name="实" userId="fa865639d03041d0" providerId="LiveId" clId="{9C5890E8-9B9E-4178-8E3A-4AD0782E6F9A}" dt="2020-09-01T12:03:59.905" v="8437" actId="478"/>
          <ac:picMkLst>
            <pc:docMk/>
            <pc:sldMk cId="193154657" sldId="273"/>
            <ac:picMk id="6" creationId="{CE4C03F3-569A-4D42-8D34-2E0EF7E50101}"/>
          </ac:picMkLst>
        </pc:picChg>
        <pc:picChg chg="add mod">
          <ac:chgData name="实" userId="fa865639d03041d0" providerId="LiveId" clId="{9C5890E8-9B9E-4178-8E3A-4AD0782E6F9A}" dt="2020-09-01T12:04:07.558" v="8438" actId="1076"/>
          <ac:picMkLst>
            <pc:docMk/>
            <pc:sldMk cId="193154657" sldId="273"/>
            <ac:picMk id="12" creationId="{0430E37B-9D64-4665-926D-6275BE79DBAC}"/>
          </ac:picMkLst>
        </pc:picChg>
      </pc:sldChg>
      <pc:sldChg chg="delSp modSp add del mod modTransition delAnim modAnim modNotesTx">
        <pc:chgData name="实" userId="fa865639d03041d0" providerId="LiveId" clId="{9C5890E8-9B9E-4178-8E3A-4AD0782E6F9A}" dt="2020-09-03T12:59:36.999" v="13031" actId="47"/>
        <pc:sldMkLst>
          <pc:docMk/>
          <pc:sldMk cId="2889508124" sldId="274"/>
        </pc:sldMkLst>
        <pc:spChg chg="mod">
          <ac:chgData name="实" userId="fa865639d03041d0" providerId="LiveId" clId="{9C5890E8-9B9E-4178-8E3A-4AD0782E6F9A}" dt="2020-09-01T08:23:32.673" v="8354" actId="20577"/>
          <ac:spMkLst>
            <pc:docMk/>
            <pc:sldMk cId="2889508124" sldId="274"/>
            <ac:spMk id="3" creationId="{C6D8655C-917B-4DF4-B550-EEBA54958CFE}"/>
          </ac:spMkLst>
        </pc:spChg>
        <pc:picChg chg="mod">
          <ac:chgData name="实" userId="fa865639d03041d0" providerId="LiveId" clId="{9C5890E8-9B9E-4178-8E3A-4AD0782E6F9A}" dt="2020-08-31T00:26:08.627" v="3564" actId="14100"/>
          <ac:picMkLst>
            <pc:docMk/>
            <pc:sldMk cId="2889508124" sldId="274"/>
            <ac:picMk id="4" creationId="{663C1CEB-57CA-41FB-9695-4937160B2AB9}"/>
          </ac:picMkLst>
        </pc:picChg>
        <pc:picChg chg="del">
          <ac:chgData name="实" userId="fa865639d03041d0" providerId="LiveId" clId="{9C5890E8-9B9E-4178-8E3A-4AD0782E6F9A}" dt="2020-08-31T00:26:03.014" v="3562" actId="478"/>
          <ac:picMkLst>
            <pc:docMk/>
            <pc:sldMk cId="2889508124" sldId="274"/>
            <ac:picMk id="5" creationId="{D73333DF-45EF-4BD3-8A3C-22164EA0312C}"/>
          </ac:picMkLst>
        </pc:picChg>
        <pc:picChg chg="del">
          <ac:chgData name="实" userId="fa865639d03041d0" providerId="LiveId" clId="{9C5890E8-9B9E-4178-8E3A-4AD0782E6F9A}" dt="2020-08-31T00:26:03.629" v="3563" actId="478"/>
          <ac:picMkLst>
            <pc:docMk/>
            <pc:sldMk cId="2889508124" sldId="274"/>
            <ac:picMk id="7" creationId="{5B25578A-5668-4DAA-A611-EDC13FFAEAA1}"/>
          </ac:picMkLst>
        </pc:picChg>
        <pc:picChg chg="del">
          <ac:chgData name="实" userId="fa865639d03041d0" providerId="LiveId" clId="{9C5890E8-9B9E-4178-8E3A-4AD0782E6F9A}" dt="2020-08-31T00:26:01.614" v="3561" actId="478"/>
          <ac:picMkLst>
            <pc:docMk/>
            <pc:sldMk cId="2889508124" sldId="274"/>
            <ac:picMk id="9" creationId="{CE9A72C6-FF04-4F7B-88EA-C83C0783C9DE}"/>
          </ac:picMkLst>
        </pc:picChg>
      </pc:sldChg>
      <pc:sldChg chg="delSp modSp add del mod modTransition delAnim modAnim modNotesTx">
        <pc:chgData name="实" userId="fa865639d03041d0" providerId="LiveId" clId="{9C5890E8-9B9E-4178-8E3A-4AD0782E6F9A}" dt="2020-09-03T12:59:36.999" v="13031" actId="47"/>
        <pc:sldMkLst>
          <pc:docMk/>
          <pc:sldMk cId="1610341050" sldId="275"/>
        </pc:sldMkLst>
        <pc:spChg chg="mod">
          <ac:chgData name="实" userId="fa865639d03041d0" providerId="LiveId" clId="{9C5890E8-9B9E-4178-8E3A-4AD0782E6F9A}" dt="2020-09-01T08:25:39.635" v="8400" actId="20577"/>
          <ac:spMkLst>
            <pc:docMk/>
            <pc:sldMk cId="1610341050" sldId="275"/>
            <ac:spMk id="3" creationId="{C6D8655C-917B-4DF4-B550-EEBA54958CFE}"/>
          </ac:spMkLst>
        </pc:spChg>
        <pc:picChg chg="del">
          <ac:chgData name="实" userId="fa865639d03041d0" providerId="LiveId" clId="{9C5890E8-9B9E-4178-8E3A-4AD0782E6F9A}" dt="2020-08-31T00:26:16.341" v="3567" actId="478"/>
          <ac:picMkLst>
            <pc:docMk/>
            <pc:sldMk cId="1610341050" sldId="275"/>
            <ac:picMk id="4" creationId="{663C1CEB-57CA-41FB-9695-4937160B2AB9}"/>
          </ac:picMkLst>
        </pc:picChg>
        <pc:picChg chg="mod">
          <ac:chgData name="实" userId="fa865639d03041d0" providerId="LiveId" clId="{9C5890E8-9B9E-4178-8E3A-4AD0782E6F9A}" dt="2020-08-31T00:26:22.146" v="3569" actId="14100"/>
          <ac:picMkLst>
            <pc:docMk/>
            <pc:sldMk cId="1610341050" sldId="275"/>
            <ac:picMk id="5" creationId="{D73333DF-45EF-4BD3-8A3C-22164EA0312C}"/>
          </ac:picMkLst>
        </pc:picChg>
        <pc:picChg chg="del">
          <ac:chgData name="实" userId="fa865639d03041d0" providerId="LiveId" clId="{9C5890E8-9B9E-4178-8E3A-4AD0782E6F9A}" dt="2020-08-31T00:26:17.316" v="3568" actId="478"/>
          <ac:picMkLst>
            <pc:docMk/>
            <pc:sldMk cId="1610341050" sldId="275"/>
            <ac:picMk id="7" creationId="{5B25578A-5668-4DAA-A611-EDC13FFAEAA1}"/>
          </ac:picMkLst>
        </pc:picChg>
        <pc:picChg chg="del mod">
          <ac:chgData name="实" userId="fa865639d03041d0" providerId="LiveId" clId="{9C5890E8-9B9E-4178-8E3A-4AD0782E6F9A}" dt="2020-08-31T00:26:15.541" v="3566" actId="478"/>
          <ac:picMkLst>
            <pc:docMk/>
            <pc:sldMk cId="1610341050" sldId="275"/>
            <ac:picMk id="9" creationId="{CE9A72C6-FF04-4F7B-88EA-C83C0783C9DE}"/>
          </ac:picMkLst>
        </pc:picChg>
      </pc:sldChg>
      <pc:sldChg chg="delSp modSp add del mod modTransition delAnim modAnim modNotesTx">
        <pc:chgData name="实" userId="fa865639d03041d0" providerId="LiveId" clId="{9C5890E8-9B9E-4178-8E3A-4AD0782E6F9A}" dt="2020-09-03T12:59:36.999" v="13031" actId="47"/>
        <pc:sldMkLst>
          <pc:docMk/>
          <pc:sldMk cId="234668162" sldId="276"/>
        </pc:sldMkLst>
        <pc:picChg chg="del">
          <ac:chgData name="实" userId="fa865639d03041d0" providerId="LiveId" clId="{9C5890E8-9B9E-4178-8E3A-4AD0782E6F9A}" dt="2020-08-31T00:26:27.816" v="3570" actId="478"/>
          <ac:picMkLst>
            <pc:docMk/>
            <pc:sldMk cId="234668162" sldId="276"/>
            <ac:picMk id="4" creationId="{663C1CEB-57CA-41FB-9695-4937160B2AB9}"/>
          </ac:picMkLst>
        </pc:picChg>
        <pc:picChg chg="del">
          <ac:chgData name="实" userId="fa865639d03041d0" providerId="LiveId" clId="{9C5890E8-9B9E-4178-8E3A-4AD0782E6F9A}" dt="2020-08-31T00:26:27.816" v="3570" actId="478"/>
          <ac:picMkLst>
            <pc:docMk/>
            <pc:sldMk cId="234668162" sldId="276"/>
            <ac:picMk id="5" creationId="{D73333DF-45EF-4BD3-8A3C-22164EA0312C}"/>
          </ac:picMkLst>
        </pc:picChg>
        <pc:picChg chg="mod">
          <ac:chgData name="实" userId="fa865639d03041d0" providerId="LiveId" clId="{9C5890E8-9B9E-4178-8E3A-4AD0782E6F9A}" dt="2020-08-31T00:26:31.698" v="3571" actId="14100"/>
          <ac:picMkLst>
            <pc:docMk/>
            <pc:sldMk cId="234668162" sldId="276"/>
            <ac:picMk id="7" creationId="{5B25578A-5668-4DAA-A611-EDC13FFAEAA1}"/>
          </ac:picMkLst>
        </pc:picChg>
        <pc:picChg chg="del">
          <ac:chgData name="实" userId="fa865639d03041d0" providerId="LiveId" clId="{9C5890E8-9B9E-4178-8E3A-4AD0782E6F9A}" dt="2020-08-31T00:26:27.816" v="3570" actId="478"/>
          <ac:picMkLst>
            <pc:docMk/>
            <pc:sldMk cId="234668162" sldId="276"/>
            <ac:picMk id="9" creationId="{CE9A72C6-FF04-4F7B-88EA-C83C0783C9DE}"/>
          </ac:picMkLst>
        </pc:picChg>
      </pc:sldChg>
      <pc:sldChg chg="addSp delSp modSp new mod ord modTransition modNotesTx">
        <pc:chgData name="实" userId="fa865639d03041d0" providerId="LiveId" clId="{9C5890E8-9B9E-4178-8E3A-4AD0782E6F9A}" dt="2020-09-05T13:09:19.483" v="19197"/>
        <pc:sldMkLst>
          <pc:docMk/>
          <pc:sldMk cId="943863410" sldId="277"/>
        </pc:sldMkLst>
        <pc:spChg chg="add mod">
          <ac:chgData name="实" userId="fa865639d03041d0" providerId="LiveId" clId="{9C5890E8-9B9E-4178-8E3A-4AD0782E6F9A}" dt="2020-09-01T07:59:16.181" v="8171" actId="3062"/>
          <ac:spMkLst>
            <pc:docMk/>
            <pc:sldMk cId="943863410" sldId="277"/>
            <ac:spMk id="3" creationId="{8B0D0DDD-CA49-4AD4-9D48-DB5BF28D77FB}"/>
          </ac:spMkLst>
        </pc:spChg>
        <pc:picChg chg="add del mod">
          <ac:chgData name="实" userId="fa865639d03041d0" providerId="LiveId" clId="{9C5890E8-9B9E-4178-8E3A-4AD0782E6F9A}" dt="2020-09-03T14:37:35.934" v="13125"/>
          <ac:picMkLst>
            <pc:docMk/>
            <pc:sldMk cId="943863410" sldId="277"/>
            <ac:picMk id="2" creationId="{A0EA14D4-34CA-47C2-B567-F27AC9991BA8}"/>
          </ac:picMkLst>
        </pc:picChg>
        <pc:picChg chg="add del mod">
          <ac:chgData name="实" userId="fa865639d03041d0" providerId="LiveId" clId="{9C5890E8-9B9E-4178-8E3A-4AD0782E6F9A}" dt="2020-09-05T13:08:07.904" v="19196"/>
          <ac:picMkLst>
            <pc:docMk/>
            <pc:sldMk cId="943863410" sldId="277"/>
            <ac:picMk id="2" creationId="{BC74D36D-E7B5-444A-A231-5618976C9F53}"/>
          </ac:picMkLst>
        </pc:picChg>
        <pc:picChg chg="add del mod">
          <ac:chgData name="实" userId="fa865639d03041d0" providerId="LiveId" clId="{9C5890E8-9B9E-4178-8E3A-4AD0782E6F9A}" dt="2020-09-05T12:56:31.720" v="19167"/>
          <ac:picMkLst>
            <pc:docMk/>
            <pc:sldMk cId="943863410" sldId="277"/>
            <ac:picMk id="4" creationId="{9973E937-6541-47F6-963F-63354F57E673}"/>
          </ac:picMkLst>
        </pc:picChg>
        <pc:picChg chg="add del mod">
          <ac:chgData name="实" userId="fa865639d03041d0" providerId="LiveId" clId="{9C5890E8-9B9E-4178-8E3A-4AD0782E6F9A}" dt="2020-09-05T13:09:19.483" v="19197"/>
          <ac:picMkLst>
            <pc:docMk/>
            <pc:sldMk cId="943863410" sldId="277"/>
            <ac:picMk id="5" creationId="{1821C00A-5EE9-45D8-B5EE-A723B973653A}"/>
          </ac:picMkLst>
        </pc:picChg>
        <pc:picChg chg="add mod">
          <ac:chgData name="实" userId="fa865639d03041d0" providerId="LiveId" clId="{9C5890E8-9B9E-4178-8E3A-4AD0782E6F9A}" dt="2020-09-05T13:09:19.483" v="19197"/>
          <ac:picMkLst>
            <pc:docMk/>
            <pc:sldMk cId="943863410" sldId="277"/>
            <ac:picMk id="6" creationId="{D53D66C8-E56E-421A-8C36-DFBB5FDFDC67}"/>
          </ac:picMkLst>
        </pc:picChg>
      </pc:sldChg>
      <pc:sldChg chg="addSp delSp modSp add mod ord modTransition modNotesTx">
        <pc:chgData name="实" userId="fa865639d03041d0" providerId="LiveId" clId="{9C5890E8-9B9E-4178-8E3A-4AD0782E6F9A}" dt="2020-09-05T13:28:59.306" v="19234"/>
        <pc:sldMkLst>
          <pc:docMk/>
          <pc:sldMk cId="3224915168" sldId="278"/>
        </pc:sldMkLst>
        <pc:spChg chg="mod">
          <ac:chgData name="实" userId="fa865639d03041d0" providerId="LiveId" clId="{9C5890E8-9B9E-4178-8E3A-4AD0782E6F9A}" dt="2020-09-01T08:01:19.492" v="8181" actId="313"/>
          <ac:spMkLst>
            <pc:docMk/>
            <pc:sldMk cId="3224915168" sldId="278"/>
            <ac:spMk id="3" creationId="{8B0D0DDD-CA49-4AD4-9D48-DB5BF28D77FB}"/>
          </ac:spMkLst>
        </pc:spChg>
        <pc:picChg chg="add del mod">
          <ac:chgData name="实" userId="fa865639d03041d0" providerId="LiveId" clId="{9C5890E8-9B9E-4178-8E3A-4AD0782E6F9A}" dt="2020-09-01T01:19:02.992" v="5825" actId="21"/>
          <ac:picMkLst>
            <pc:docMk/>
            <pc:sldMk cId="3224915168" sldId="278"/>
            <ac:picMk id="2" creationId="{853812B8-5D9E-4465-95A3-D8061172EFC2}"/>
          </ac:picMkLst>
        </pc:picChg>
        <pc:picChg chg="add del mod">
          <ac:chgData name="实" userId="fa865639d03041d0" providerId="LiveId" clId="{9C5890E8-9B9E-4178-8E3A-4AD0782E6F9A}" dt="2020-09-05T13:28:59.306" v="19234"/>
          <ac:picMkLst>
            <pc:docMk/>
            <pc:sldMk cId="3224915168" sldId="278"/>
            <ac:picMk id="2" creationId="{F4AA5682-3908-440D-8909-4126A5F5F10A}"/>
          </ac:picMkLst>
        </pc:picChg>
        <pc:picChg chg="add mod">
          <ac:chgData name="实" userId="fa865639d03041d0" providerId="LiveId" clId="{9C5890E8-9B9E-4178-8E3A-4AD0782E6F9A}" dt="2020-09-05T13:28:59.306" v="19234"/>
          <ac:picMkLst>
            <pc:docMk/>
            <pc:sldMk cId="3224915168" sldId="278"/>
            <ac:picMk id="4" creationId="{FFB580FE-91A4-4E41-8F58-732DE08C2502}"/>
          </ac:picMkLst>
        </pc:picChg>
        <pc:picChg chg="add del">
          <ac:chgData name="实" userId="fa865639d03041d0" providerId="LiveId" clId="{9C5890E8-9B9E-4178-8E3A-4AD0782E6F9A}" dt="2020-09-01T01:16:31.112" v="5824" actId="478"/>
          <ac:picMkLst>
            <pc:docMk/>
            <pc:sldMk cId="3224915168" sldId="278"/>
            <ac:picMk id="6" creationId="{88BC5EB8-A2D4-4779-8B26-B6BB7C0199E1}"/>
          </ac:picMkLst>
        </pc:picChg>
        <pc:picChg chg="add del">
          <ac:chgData name="实" userId="fa865639d03041d0" providerId="LiveId" clId="{9C5890E8-9B9E-4178-8E3A-4AD0782E6F9A}" dt="2020-09-01T01:16:28.191" v="5823" actId="478"/>
          <ac:picMkLst>
            <pc:docMk/>
            <pc:sldMk cId="3224915168" sldId="278"/>
            <ac:picMk id="8" creationId="{C38E2BF0-D3BC-4DDF-8174-72119AB4998E}"/>
          </ac:picMkLst>
        </pc:picChg>
        <pc:picChg chg="add del">
          <ac:chgData name="实" userId="fa865639d03041d0" providerId="LiveId" clId="{9C5890E8-9B9E-4178-8E3A-4AD0782E6F9A}" dt="2020-09-01T01:16:27.543" v="5822" actId="478"/>
          <ac:picMkLst>
            <pc:docMk/>
            <pc:sldMk cId="3224915168" sldId="278"/>
            <ac:picMk id="10" creationId="{962D0297-7578-4DDC-879D-D8B4FA649BDC}"/>
          </ac:picMkLst>
        </pc:picChg>
        <pc:picChg chg="add del">
          <ac:chgData name="实" userId="fa865639d03041d0" providerId="LiveId" clId="{9C5890E8-9B9E-4178-8E3A-4AD0782E6F9A}" dt="2020-09-01T01:16:26.639" v="5821" actId="478"/>
          <ac:picMkLst>
            <pc:docMk/>
            <pc:sldMk cId="3224915168" sldId="278"/>
            <ac:picMk id="12" creationId="{323E8DB5-FA21-4D1C-8445-348391BA7316}"/>
          </ac:picMkLst>
        </pc:picChg>
      </pc:sldChg>
      <pc:sldChg chg="addSp delSp modSp add mod ord modTransition modNotesTx">
        <pc:chgData name="实" userId="fa865639d03041d0" providerId="LiveId" clId="{9C5890E8-9B9E-4178-8E3A-4AD0782E6F9A}" dt="2020-09-05T13:53:31.585" v="19282"/>
        <pc:sldMkLst>
          <pc:docMk/>
          <pc:sldMk cId="650372664" sldId="279"/>
        </pc:sldMkLst>
        <pc:spChg chg="mod">
          <ac:chgData name="实" userId="fa865639d03041d0" providerId="LiveId" clId="{9C5890E8-9B9E-4178-8E3A-4AD0782E6F9A}" dt="2020-09-02T01:40:40.365" v="9000" actId="6549"/>
          <ac:spMkLst>
            <pc:docMk/>
            <pc:sldMk cId="650372664" sldId="279"/>
            <ac:spMk id="3" creationId="{8B0D0DDD-CA49-4AD4-9D48-DB5BF28D77FB}"/>
          </ac:spMkLst>
        </pc:spChg>
        <pc:graphicFrameChg chg="add del mod">
          <ac:chgData name="实" userId="fa865639d03041d0" providerId="LiveId" clId="{9C5890E8-9B9E-4178-8E3A-4AD0782E6F9A}" dt="2020-08-31T01:29:18.148" v="3897"/>
          <ac:graphicFrameMkLst>
            <pc:docMk/>
            <pc:sldMk cId="650372664" sldId="279"/>
            <ac:graphicFrameMk id="2" creationId="{2BA3AFC8-3030-4B2D-AB38-1CC82463F523}"/>
          </ac:graphicFrameMkLst>
        </pc:graphicFrameChg>
        <pc:picChg chg="add del mod">
          <ac:chgData name="实" userId="fa865639d03041d0" providerId="LiveId" clId="{9C5890E8-9B9E-4178-8E3A-4AD0782E6F9A}" dt="2020-09-05T13:46:39.944" v="19249"/>
          <ac:picMkLst>
            <pc:docMk/>
            <pc:sldMk cId="650372664" sldId="279"/>
            <ac:picMk id="2" creationId="{67FB48E6-3D3C-4CFC-87D7-BBF067F2D421}"/>
          </ac:picMkLst>
        </pc:picChg>
        <pc:picChg chg="add del mod">
          <ac:chgData name="实" userId="fa865639d03041d0" providerId="LiveId" clId="{9C5890E8-9B9E-4178-8E3A-4AD0782E6F9A}" dt="2020-09-05T13:47:42.687" v="19250"/>
          <ac:picMkLst>
            <pc:docMk/>
            <pc:sldMk cId="650372664" sldId="279"/>
            <ac:picMk id="4" creationId="{3C396270-F594-4CBC-8946-D3FB8489A999}"/>
          </ac:picMkLst>
        </pc:picChg>
        <pc:picChg chg="add del mod">
          <ac:chgData name="实" userId="fa865639d03041d0" providerId="LiveId" clId="{9C5890E8-9B9E-4178-8E3A-4AD0782E6F9A}" dt="2020-09-05T13:48:31.816" v="19251"/>
          <ac:picMkLst>
            <pc:docMk/>
            <pc:sldMk cId="650372664" sldId="279"/>
            <ac:picMk id="5" creationId="{C2E5FB45-0143-4D8C-A951-6812D2D2453C}"/>
          </ac:picMkLst>
        </pc:picChg>
        <pc:picChg chg="add del mod">
          <ac:chgData name="实" userId="fa865639d03041d0" providerId="LiveId" clId="{9C5890E8-9B9E-4178-8E3A-4AD0782E6F9A}" dt="2020-09-05T13:50:38.007" v="19276"/>
          <ac:picMkLst>
            <pc:docMk/>
            <pc:sldMk cId="650372664" sldId="279"/>
            <ac:picMk id="6" creationId="{937EE9F3-4E95-443C-98AE-4FC4398229CB}"/>
          </ac:picMkLst>
        </pc:picChg>
        <pc:picChg chg="add del mod">
          <ac:chgData name="实" userId="fa865639d03041d0" providerId="LiveId" clId="{9C5890E8-9B9E-4178-8E3A-4AD0782E6F9A}" dt="2020-09-05T13:52:34.682" v="19281"/>
          <ac:picMkLst>
            <pc:docMk/>
            <pc:sldMk cId="650372664" sldId="279"/>
            <ac:picMk id="7" creationId="{1933FADD-21EC-445C-B4E3-3D1840D224A4}"/>
          </ac:picMkLst>
        </pc:picChg>
        <pc:picChg chg="add del mod">
          <ac:chgData name="实" userId="fa865639d03041d0" providerId="LiveId" clId="{9C5890E8-9B9E-4178-8E3A-4AD0782E6F9A}" dt="2020-09-05T13:53:31.585" v="19282"/>
          <ac:picMkLst>
            <pc:docMk/>
            <pc:sldMk cId="650372664" sldId="279"/>
            <ac:picMk id="8" creationId="{409D45F4-39B0-4046-8C2C-5B9891D4DE2A}"/>
          </ac:picMkLst>
        </pc:picChg>
        <pc:picChg chg="add mod">
          <ac:chgData name="实" userId="fa865639d03041d0" providerId="LiveId" clId="{9C5890E8-9B9E-4178-8E3A-4AD0782E6F9A}" dt="2020-09-05T13:53:31.585" v="19282"/>
          <ac:picMkLst>
            <pc:docMk/>
            <pc:sldMk cId="650372664" sldId="279"/>
            <ac:picMk id="9" creationId="{11A8E2B2-325B-4836-BC94-AD5C3967C98A}"/>
          </ac:picMkLst>
        </pc:picChg>
      </pc:sldChg>
      <pc:sldChg chg="modSp add del mod ord modTransition">
        <pc:chgData name="实" userId="fa865639d03041d0" providerId="LiveId" clId="{9C5890E8-9B9E-4178-8E3A-4AD0782E6F9A}" dt="2020-09-03T12:59:36.999" v="13031" actId="47"/>
        <pc:sldMkLst>
          <pc:docMk/>
          <pc:sldMk cId="1824728992" sldId="280"/>
        </pc:sldMkLst>
        <pc:spChg chg="mod">
          <ac:chgData name="实" userId="fa865639d03041d0" providerId="LiveId" clId="{9C5890E8-9B9E-4178-8E3A-4AD0782E6F9A}" dt="2020-09-01T07:59:23.635" v="8172" actId="3062"/>
          <ac:spMkLst>
            <pc:docMk/>
            <pc:sldMk cId="1824728992" sldId="280"/>
            <ac:spMk id="3" creationId="{8B0D0DDD-CA49-4AD4-9D48-DB5BF28D77FB}"/>
          </ac:spMkLst>
        </pc:spChg>
      </pc:sldChg>
      <pc:sldChg chg="addSp delSp modSp new mod modTransition delAnim modAnim modNotesTx">
        <pc:chgData name="实" userId="fa865639d03041d0" providerId="LiveId" clId="{9C5890E8-9B9E-4178-8E3A-4AD0782E6F9A}" dt="2020-09-05T22:43:31.552" v="19495"/>
        <pc:sldMkLst>
          <pc:docMk/>
          <pc:sldMk cId="4245196739" sldId="281"/>
        </pc:sldMkLst>
        <pc:spChg chg="add del mod">
          <ac:chgData name="实" userId="fa865639d03041d0" providerId="LiveId" clId="{9C5890E8-9B9E-4178-8E3A-4AD0782E6F9A}" dt="2020-08-31T10:25:16.383" v="4564" actId="478"/>
          <ac:spMkLst>
            <pc:docMk/>
            <pc:sldMk cId="4245196739" sldId="281"/>
            <ac:spMk id="4" creationId="{A1CF1062-21B4-4FE4-AF31-AD8F0AC2B43C}"/>
          </ac:spMkLst>
        </pc:spChg>
        <pc:spChg chg="add del mod ord">
          <ac:chgData name="实" userId="fa865639d03041d0" providerId="LiveId" clId="{9C5890E8-9B9E-4178-8E3A-4AD0782E6F9A}" dt="2020-09-03T12:33:11.235" v="11612" actId="478"/>
          <ac:spMkLst>
            <pc:docMk/>
            <pc:sldMk cId="4245196739" sldId="281"/>
            <ac:spMk id="7" creationId="{3F11809F-8E6D-4C45-B318-332A6FA56D55}"/>
          </ac:spMkLst>
        </pc:spChg>
        <pc:spChg chg="add del mod">
          <ac:chgData name="实" userId="fa865639d03041d0" providerId="LiveId" clId="{9C5890E8-9B9E-4178-8E3A-4AD0782E6F9A}" dt="2020-09-01T04:33:07.445" v="7076" actId="478"/>
          <ac:spMkLst>
            <pc:docMk/>
            <pc:sldMk cId="4245196739" sldId="281"/>
            <ac:spMk id="7" creationId="{582DDDCE-3E1F-4A25-9C96-5D74B4B667D1}"/>
          </ac:spMkLst>
        </pc:spChg>
        <pc:spChg chg="add mod ord">
          <ac:chgData name="实" userId="fa865639d03041d0" providerId="LiveId" clId="{9C5890E8-9B9E-4178-8E3A-4AD0782E6F9A}" dt="2020-09-04T06:16:38.028" v="14605" actId="14100"/>
          <ac:spMkLst>
            <pc:docMk/>
            <pc:sldMk cId="4245196739" sldId="281"/>
            <ac:spMk id="11" creationId="{4D37DCF4-8333-4098-829E-2D47D6D505FB}"/>
          </ac:spMkLst>
        </pc:spChg>
        <pc:spChg chg="add del mod ord">
          <ac:chgData name="实" userId="fa865639d03041d0" providerId="LiveId" clId="{9C5890E8-9B9E-4178-8E3A-4AD0782E6F9A}" dt="2020-09-04T06:16:08.531" v="14601" actId="14100"/>
          <ac:spMkLst>
            <pc:docMk/>
            <pc:sldMk cId="4245196739" sldId="281"/>
            <ac:spMk id="14" creationId="{44559C56-4978-41B7-8E83-B48C9A85A2B2}"/>
          </ac:spMkLst>
        </pc:spChg>
        <pc:spChg chg="add mod">
          <ac:chgData name="实" userId="fa865639d03041d0" providerId="LiveId" clId="{9C5890E8-9B9E-4178-8E3A-4AD0782E6F9A}" dt="2020-09-03T12:33:33.367" v="11657" actId="207"/>
          <ac:spMkLst>
            <pc:docMk/>
            <pc:sldMk cId="4245196739" sldId="281"/>
            <ac:spMk id="15" creationId="{738F41C0-74D8-442D-9C8E-538524E8BF4D}"/>
          </ac:spMkLst>
        </pc:spChg>
        <pc:spChg chg="add mod">
          <ac:chgData name="实" userId="fa865639d03041d0" providerId="LiveId" clId="{9C5890E8-9B9E-4178-8E3A-4AD0782E6F9A}" dt="2020-09-03T12:52:23.511" v="12737" actId="207"/>
          <ac:spMkLst>
            <pc:docMk/>
            <pc:sldMk cId="4245196739" sldId="281"/>
            <ac:spMk id="17" creationId="{06184400-D719-4777-ABD9-17BA45621F0E}"/>
          </ac:spMkLst>
        </pc:spChg>
        <pc:spChg chg="add del">
          <ac:chgData name="实" userId="fa865639d03041d0" providerId="LiveId" clId="{9C5890E8-9B9E-4178-8E3A-4AD0782E6F9A}" dt="2020-09-01T05:01:41.222" v="7556" actId="478"/>
          <ac:spMkLst>
            <pc:docMk/>
            <pc:sldMk cId="4245196739" sldId="281"/>
            <ac:spMk id="20" creationId="{58683BFB-9BA7-44E3-AABE-5C3FB85673D5}"/>
          </ac:spMkLst>
        </pc:spChg>
        <pc:spChg chg="add del">
          <ac:chgData name="实" userId="fa865639d03041d0" providerId="LiveId" clId="{9C5890E8-9B9E-4178-8E3A-4AD0782E6F9A}" dt="2020-09-01T05:01:39.150" v="7555" actId="478"/>
          <ac:spMkLst>
            <pc:docMk/>
            <pc:sldMk cId="4245196739" sldId="281"/>
            <ac:spMk id="22" creationId="{BEC2E1F0-0AE5-4E16-A546-EE67CA5E8371}"/>
          </ac:spMkLst>
        </pc:spChg>
        <pc:spChg chg="add del">
          <ac:chgData name="实" userId="fa865639d03041d0" providerId="LiveId" clId="{9C5890E8-9B9E-4178-8E3A-4AD0782E6F9A}" dt="2020-09-01T05:01:42.873" v="7557" actId="478"/>
          <ac:spMkLst>
            <pc:docMk/>
            <pc:sldMk cId="4245196739" sldId="281"/>
            <ac:spMk id="24" creationId="{7A0B4DF3-0DE3-49E4-8783-474238D97936}"/>
          </ac:spMkLst>
        </pc:spChg>
        <pc:spChg chg="add mod">
          <ac:chgData name="实" userId="fa865639d03041d0" providerId="LiveId" clId="{9C5890E8-9B9E-4178-8E3A-4AD0782E6F9A}" dt="2020-09-01T05:01:30.669" v="7554" actId="14100"/>
          <ac:spMkLst>
            <pc:docMk/>
            <pc:sldMk cId="4245196739" sldId="281"/>
            <ac:spMk id="26" creationId="{9AC11DE1-82E6-43DD-8EC3-5E4C1D65D884}"/>
          </ac:spMkLst>
        </pc:spChg>
        <pc:spChg chg="add mod topLvl">
          <ac:chgData name="实" userId="fa865639d03041d0" providerId="LiveId" clId="{9C5890E8-9B9E-4178-8E3A-4AD0782E6F9A}" dt="2020-09-03T12:24:51.779" v="11399" actId="165"/>
          <ac:spMkLst>
            <pc:docMk/>
            <pc:sldMk cId="4245196739" sldId="281"/>
            <ac:spMk id="28" creationId="{B049F374-7B47-4423-98C7-D65D633B6DAF}"/>
          </ac:spMkLst>
        </pc:spChg>
        <pc:spChg chg="add mod topLvl">
          <ac:chgData name="实" userId="fa865639d03041d0" providerId="LiveId" clId="{9C5890E8-9B9E-4178-8E3A-4AD0782E6F9A}" dt="2020-09-03T12:24:51.779" v="11399" actId="165"/>
          <ac:spMkLst>
            <pc:docMk/>
            <pc:sldMk cId="4245196739" sldId="281"/>
            <ac:spMk id="30" creationId="{ADE75CE1-D55C-44B2-A80D-F82735AD5AB3}"/>
          </ac:spMkLst>
        </pc:spChg>
        <pc:spChg chg="add mod topLvl">
          <ac:chgData name="实" userId="fa865639d03041d0" providerId="LiveId" clId="{9C5890E8-9B9E-4178-8E3A-4AD0782E6F9A}" dt="2020-09-03T12:24:51.779" v="11399" actId="165"/>
          <ac:spMkLst>
            <pc:docMk/>
            <pc:sldMk cId="4245196739" sldId="281"/>
            <ac:spMk id="32" creationId="{DB525A40-75C0-4CA8-9357-147D9D9BDE48}"/>
          </ac:spMkLst>
        </pc:spChg>
        <pc:grpChg chg="add del mod">
          <ac:chgData name="实" userId="fa865639d03041d0" providerId="LiveId" clId="{9C5890E8-9B9E-4178-8E3A-4AD0782E6F9A}" dt="2020-09-01T04:35:55.042" v="7106" actId="165"/>
          <ac:grpSpMkLst>
            <pc:docMk/>
            <pc:sldMk cId="4245196739" sldId="281"/>
            <ac:grpSpMk id="11" creationId="{6550C659-3EE2-4DB9-A767-5B8107FA0E5C}"/>
          </ac:grpSpMkLst>
        </pc:grpChg>
        <pc:grpChg chg="add del mod">
          <ac:chgData name="实" userId="fa865639d03041d0" providerId="LiveId" clId="{9C5890E8-9B9E-4178-8E3A-4AD0782E6F9A}" dt="2020-09-01T04:40:32.812" v="7180" actId="165"/>
          <ac:grpSpMkLst>
            <pc:docMk/>
            <pc:sldMk cId="4245196739" sldId="281"/>
            <ac:grpSpMk id="12" creationId="{2580217A-C935-411A-AAD6-E00948057650}"/>
          </ac:grpSpMkLst>
        </pc:grpChg>
        <pc:grpChg chg="add del mod">
          <ac:chgData name="实" userId="fa865639d03041d0" providerId="LiveId" clId="{9C5890E8-9B9E-4178-8E3A-4AD0782E6F9A}" dt="2020-09-01T04:42:09.275" v="7198" actId="165"/>
          <ac:grpSpMkLst>
            <pc:docMk/>
            <pc:sldMk cId="4245196739" sldId="281"/>
            <ac:grpSpMk id="13" creationId="{9247F016-54A4-4D98-A33F-F4AEEB161800}"/>
          </ac:grpSpMkLst>
        </pc:grpChg>
        <pc:grpChg chg="add del mod topLvl">
          <ac:chgData name="实" userId="fa865639d03041d0" providerId="LiveId" clId="{9C5890E8-9B9E-4178-8E3A-4AD0782E6F9A}" dt="2020-09-03T12:25:03.623" v="11400" actId="165"/>
          <ac:grpSpMkLst>
            <pc:docMk/>
            <pc:sldMk cId="4245196739" sldId="281"/>
            <ac:grpSpMk id="18" creationId="{33A0962D-E804-4C80-8780-4B9A46922250}"/>
          </ac:grpSpMkLst>
        </pc:grpChg>
        <pc:grpChg chg="add del mod">
          <ac:chgData name="实" userId="fa865639d03041d0" providerId="LiveId" clId="{9C5890E8-9B9E-4178-8E3A-4AD0782E6F9A}" dt="2020-09-03T12:24:51.779" v="11399" actId="165"/>
          <ac:grpSpMkLst>
            <pc:docMk/>
            <pc:sldMk cId="4245196739" sldId="281"/>
            <ac:grpSpMk id="33" creationId="{26195A22-A968-4331-A2CF-81F75126AF59}"/>
          </ac:grpSpMkLst>
        </pc:grpChg>
        <pc:picChg chg="add del mod">
          <ac:chgData name="实" userId="fa865639d03041d0" providerId="LiveId" clId="{9C5890E8-9B9E-4178-8E3A-4AD0782E6F9A}" dt="2020-08-31T10:21:09.020" v="4468" actId="478"/>
          <ac:picMkLst>
            <pc:docMk/>
            <pc:sldMk cId="4245196739" sldId="281"/>
            <ac:picMk id="2" creationId="{6216595D-AE27-43FD-83A6-E41FD1A111BE}"/>
          </ac:picMkLst>
        </pc:picChg>
        <pc:picChg chg="add del mod">
          <ac:chgData name="实" userId="fa865639d03041d0" providerId="LiveId" clId="{9C5890E8-9B9E-4178-8E3A-4AD0782E6F9A}" dt="2020-09-05T14:01:16.755" v="19287"/>
          <ac:picMkLst>
            <pc:docMk/>
            <pc:sldMk cId="4245196739" sldId="281"/>
            <ac:picMk id="2" creationId="{9E56298C-279D-45E4-BFCC-44446AC34FAB}"/>
          </ac:picMkLst>
        </pc:picChg>
        <pc:picChg chg="add mod ord topLvl modCrop">
          <ac:chgData name="实" userId="fa865639d03041d0" providerId="LiveId" clId="{9C5890E8-9B9E-4178-8E3A-4AD0782E6F9A}" dt="2020-09-03T13:22:51.740" v="13086" actId="14861"/>
          <ac:picMkLst>
            <pc:docMk/>
            <pc:sldMk cId="4245196739" sldId="281"/>
            <ac:picMk id="3" creationId="{B473CB75-3EFE-45E6-80AA-37C5E31EB131}"/>
          </ac:picMkLst>
        </pc:picChg>
        <pc:picChg chg="add mod">
          <ac:chgData name="实" userId="fa865639d03041d0" providerId="LiveId" clId="{9C5890E8-9B9E-4178-8E3A-4AD0782E6F9A}" dt="2020-09-05T14:01:16.755" v="19287"/>
          <ac:picMkLst>
            <pc:docMk/>
            <pc:sldMk cId="4245196739" sldId="281"/>
            <ac:picMk id="4" creationId="{29A16698-FAF7-4AB1-A921-246450AEFDE7}"/>
          </ac:picMkLst>
        </pc:picChg>
        <pc:picChg chg="add del mod ord">
          <ac:chgData name="实" userId="fa865639d03041d0" providerId="LiveId" clId="{9C5890E8-9B9E-4178-8E3A-4AD0782E6F9A}" dt="2020-09-03T12:27:59.309" v="11409" actId="478"/>
          <ac:picMkLst>
            <pc:docMk/>
            <pc:sldMk cId="4245196739" sldId="281"/>
            <ac:picMk id="4" creationId="{B64A36F9-278C-40E1-AB4C-3FDF9A8B2B63}"/>
          </ac:picMkLst>
        </pc:picChg>
        <pc:picChg chg="add del mod">
          <ac:chgData name="实" userId="fa865639d03041d0" providerId="LiveId" clId="{9C5890E8-9B9E-4178-8E3A-4AD0782E6F9A}" dt="2020-08-31T10:30:18.900" v="4574" actId="478"/>
          <ac:picMkLst>
            <pc:docMk/>
            <pc:sldMk cId="4245196739" sldId="281"/>
            <ac:picMk id="5" creationId="{124376D4-192F-4540-9641-ACDF7E51D886}"/>
          </ac:picMkLst>
        </pc:picChg>
        <pc:picChg chg="add mod ord topLvl modCrop">
          <ac:chgData name="实" userId="fa865639d03041d0" providerId="LiveId" clId="{9C5890E8-9B9E-4178-8E3A-4AD0782E6F9A}" dt="2020-09-03T13:22:50.204" v="13085" actId="14861"/>
          <ac:picMkLst>
            <pc:docMk/>
            <pc:sldMk cId="4245196739" sldId="281"/>
            <ac:picMk id="5" creationId="{F47BB1EC-97AC-4EB4-A5AD-85020A7265D8}"/>
          </ac:picMkLst>
        </pc:picChg>
        <pc:picChg chg="add del mod ord modCrop">
          <ac:chgData name="实" userId="fa865639d03041d0" providerId="LiveId" clId="{9C5890E8-9B9E-4178-8E3A-4AD0782E6F9A}" dt="2020-09-03T12:33:13.347" v="11613" actId="478"/>
          <ac:picMkLst>
            <pc:docMk/>
            <pc:sldMk cId="4245196739" sldId="281"/>
            <ac:picMk id="6" creationId="{03366826-0970-4787-9D11-CFFFCDE0660C}"/>
          </ac:picMkLst>
        </pc:picChg>
        <pc:picChg chg="add mod topLvl modCrop">
          <ac:chgData name="实" userId="fa865639d03041d0" providerId="LiveId" clId="{9C5890E8-9B9E-4178-8E3A-4AD0782E6F9A}" dt="2020-09-03T13:22:45.750" v="13084" actId="14861"/>
          <ac:picMkLst>
            <pc:docMk/>
            <pc:sldMk cId="4245196739" sldId="281"/>
            <ac:picMk id="8" creationId="{273C83E8-86AF-47D1-90B3-6B8A32F936F5}"/>
          </ac:picMkLst>
        </pc:picChg>
        <pc:picChg chg="add mod ord modCrop">
          <ac:chgData name="实" userId="fa865639d03041d0" providerId="LiveId" clId="{9C5890E8-9B9E-4178-8E3A-4AD0782E6F9A}" dt="2020-09-04T06:16:33.569" v="14604" actId="14100"/>
          <ac:picMkLst>
            <pc:docMk/>
            <pc:sldMk cId="4245196739" sldId="281"/>
            <ac:picMk id="9" creationId="{CD8AE8FA-FF3C-45C1-8773-744C13CC1212}"/>
          </ac:picMkLst>
        </pc:picChg>
        <pc:picChg chg="add mod ord modCrop">
          <ac:chgData name="实" userId="fa865639d03041d0" providerId="LiveId" clId="{9C5890E8-9B9E-4178-8E3A-4AD0782E6F9A}" dt="2020-09-03T12:53:50.685" v="12806" actId="166"/>
          <ac:picMkLst>
            <pc:docMk/>
            <pc:sldMk cId="4245196739" sldId="281"/>
            <ac:picMk id="10" creationId="{8B0DB077-141B-4615-A5A3-15347B0DFA5A}"/>
          </ac:picMkLst>
        </pc:picChg>
        <pc:picChg chg="add del mod ord modCrop">
          <ac:chgData name="实" userId="fa865639d03041d0" providerId="LiveId" clId="{9C5890E8-9B9E-4178-8E3A-4AD0782E6F9A}" dt="2020-09-03T12:45:39.220" v="11735" actId="478"/>
          <ac:picMkLst>
            <pc:docMk/>
            <pc:sldMk cId="4245196739" sldId="281"/>
            <ac:picMk id="13" creationId="{DE50D2FD-7D2A-4566-86B5-2FCD2EB16C94}"/>
          </ac:picMkLst>
        </pc:picChg>
        <pc:picChg chg="add mod ord modCrop">
          <ac:chgData name="实" userId="fa865639d03041d0" providerId="LiveId" clId="{9C5890E8-9B9E-4178-8E3A-4AD0782E6F9A}" dt="2020-09-04T06:16:44.833" v="14606" actId="14100"/>
          <ac:picMkLst>
            <pc:docMk/>
            <pc:sldMk cId="4245196739" sldId="281"/>
            <ac:picMk id="23" creationId="{6BD9FEBF-412A-463B-BE01-F588372382F4}"/>
          </ac:picMkLst>
        </pc:picChg>
        <pc:picChg chg="add del mod">
          <ac:chgData name="实" userId="fa865639d03041d0" providerId="LiveId" clId="{9C5890E8-9B9E-4178-8E3A-4AD0782E6F9A}" dt="2020-09-03T13:32:19.885" v="13088"/>
          <ac:picMkLst>
            <pc:docMk/>
            <pc:sldMk cId="4245196739" sldId="281"/>
            <ac:picMk id="24" creationId="{91931D30-2096-40AA-9571-E2D6C5C498FB}"/>
          </ac:picMkLst>
        </pc:picChg>
        <pc:picChg chg="add del mod">
          <ac:chgData name="实" userId="fa865639d03041d0" providerId="LiveId" clId="{9C5890E8-9B9E-4178-8E3A-4AD0782E6F9A}" dt="2020-09-03T13:33:40.868" v="13089"/>
          <ac:picMkLst>
            <pc:docMk/>
            <pc:sldMk cId="4245196739" sldId="281"/>
            <ac:picMk id="25" creationId="{07492DB1-0147-4B59-AE28-C503DBB766AD}"/>
          </ac:picMkLst>
        </pc:picChg>
        <pc:picChg chg="add del mod">
          <ac:chgData name="实" userId="fa865639d03041d0" providerId="LiveId" clId="{9C5890E8-9B9E-4178-8E3A-4AD0782E6F9A}" dt="2020-09-03T13:34:34.964" v="13090"/>
          <ac:picMkLst>
            <pc:docMk/>
            <pc:sldMk cId="4245196739" sldId="281"/>
            <ac:picMk id="29" creationId="{7BFF5288-ADE6-4B79-9DB9-191EC0961130}"/>
          </ac:picMkLst>
        </pc:picChg>
        <pc:picChg chg="add del mod">
          <ac:chgData name="实" userId="fa865639d03041d0" providerId="LiveId" clId="{9C5890E8-9B9E-4178-8E3A-4AD0782E6F9A}" dt="2020-09-03T13:46:02.071" v="13091"/>
          <ac:picMkLst>
            <pc:docMk/>
            <pc:sldMk cId="4245196739" sldId="281"/>
            <ac:picMk id="31" creationId="{CDF87528-43DD-4CC1-AC97-9AC407C857C8}"/>
          </ac:picMkLst>
        </pc:picChg>
        <pc:picChg chg="add del mod">
          <ac:chgData name="实" userId="fa865639d03041d0" providerId="LiveId" clId="{9C5890E8-9B9E-4178-8E3A-4AD0782E6F9A}" dt="2020-09-03T13:47:46.054" v="13092"/>
          <ac:picMkLst>
            <pc:docMk/>
            <pc:sldMk cId="4245196739" sldId="281"/>
            <ac:picMk id="34" creationId="{7D1DEA72-AA0A-4EA3-87B5-8C18525A0E91}"/>
          </ac:picMkLst>
        </pc:picChg>
        <pc:picChg chg="add del mod">
          <ac:chgData name="实" userId="fa865639d03041d0" providerId="LiveId" clId="{9C5890E8-9B9E-4178-8E3A-4AD0782E6F9A}" dt="2020-09-03T13:52:58.027" v="13095"/>
          <ac:picMkLst>
            <pc:docMk/>
            <pc:sldMk cId="4245196739" sldId="281"/>
            <ac:picMk id="35" creationId="{E9AE3852-0DBA-42CB-A417-9FCD778F7950}"/>
          </ac:picMkLst>
        </pc:picChg>
        <pc:picChg chg="add del mod">
          <ac:chgData name="实" userId="fa865639d03041d0" providerId="LiveId" clId="{9C5890E8-9B9E-4178-8E3A-4AD0782E6F9A}" dt="2020-09-03T14:37:35.934" v="13125"/>
          <ac:picMkLst>
            <pc:docMk/>
            <pc:sldMk cId="4245196739" sldId="281"/>
            <ac:picMk id="36" creationId="{EABB59A0-7F1F-489E-B287-55A06F6ACC63}"/>
          </ac:picMkLst>
        </pc:picChg>
        <pc:picChg chg="add del mod">
          <ac:chgData name="实" userId="fa865639d03041d0" providerId="LiveId" clId="{9C5890E8-9B9E-4178-8E3A-4AD0782E6F9A}" dt="2020-09-05T14:00:08.651" v="19286"/>
          <ac:picMkLst>
            <pc:docMk/>
            <pc:sldMk cId="4245196739" sldId="281"/>
            <ac:picMk id="37" creationId="{E90531A2-B204-4468-A9EF-1BC4676DB489}"/>
          </ac:picMkLst>
        </pc:picChg>
      </pc:sldChg>
      <pc:sldChg chg="addSp delSp modSp new mod modTransition modNotesTx">
        <pc:chgData name="实" userId="fa865639d03041d0" providerId="LiveId" clId="{9C5890E8-9B9E-4178-8E3A-4AD0782E6F9A}" dt="2020-09-05T22:42:31.442" v="19493"/>
        <pc:sldMkLst>
          <pc:docMk/>
          <pc:sldMk cId="2453279332" sldId="282"/>
        </pc:sldMkLst>
        <pc:spChg chg="add del">
          <ac:chgData name="实" userId="fa865639d03041d0" providerId="LiveId" clId="{9C5890E8-9B9E-4178-8E3A-4AD0782E6F9A}" dt="2020-09-01T01:55:23.857" v="6080"/>
          <ac:spMkLst>
            <pc:docMk/>
            <pc:sldMk cId="2453279332" sldId="282"/>
            <ac:spMk id="6" creationId="{3F999CB2-7502-45C7-8A18-622985856122}"/>
          </ac:spMkLst>
        </pc:spChg>
        <pc:spChg chg="add del">
          <ac:chgData name="实" userId="fa865639d03041d0" providerId="LiveId" clId="{9C5890E8-9B9E-4178-8E3A-4AD0782E6F9A}" dt="2020-09-01T01:44:08.681" v="6058" actId="22"/>
          <ac:spMkLst>
            <pc:docMk/>
            <pc:sldMk cId="2453279332" sldId="282"/>
            <ac:spMk id="7" creationId="{CDBC172F-A15F-4231-A2CE-80D6D7EE2E6A}"/>
          </ac:spMkLst>
        </pc:spChg>
        <pc:spChg chg="add mod">
          <ac:chgData name="实" userId="fa865639d03041d0" providerId="LiveId" clId="{9C5890E8-9B9E-4178-8E3A-4AD0782E6F9A}" dt="2020-09-05T01:49:15.327" v="19101" actId="6549"/>
          <ac:spMkLst>
            <pc:docMk/>
            <pc:sldMk cId="2453279332" sldId="282"/>
            <ac:spMk id="9" creationId="{02EE44CA-5B5D-41AA-B909-08629AFDB8E4}"/>
          </ac:spMkLst>
        </pc:spChg>
        <pc:spChg chg="add mod">
          <ac:chgData name="实" userId="fa865639d03041d0" providerId="LiveId" clId="{9C5890E8-9B9E-4178-8E3A-4AD0782E6F9A}" dt="2020-09-05T01:49:42.071" v="19102" actId="120"/>
          <ac:spMkLst>
            <pc:docMk/>
            <pc:sldMk cId="2453279332" sldId="282"/>
            <ac:spMk id="10" creationId="{F515EFA3-10A1-40C7-AB03-BFD2DD4D2171}"/>
          </ac:spMkLst>
        </pc:spChg>
        <pc:spChg chg="add del">
          <ac:chgData name="实" userId="fa865639d03041d0" providerId="LiveId" clId="{9C5890E8-9B9E-4178-8E3A-4AD0782E6F9A}" dt="2020-09-01T02:07:12.189" v="6233"/>
          <ac:spMkLst>
            <pc:docMk/>
            <pc:sldMk cId="2453279332" sldId="282"/>
            <ac:spMk id="11" creationId="{07E4FD95-6EB8-489D-AC78-E5D475663ECD}"/>
          </ac:spMkLst>
        </pc:spChg>
        <pc:picChg chg="add mod">
          <ac:chgData name="实" userId="fa865639d03041d0" providerId="LiveId" clId="{9C5890E8-9B9E-4178-8E3A-4AD0782E6F9A}" dt="2020-09-01T01:59:09.035" v="6202" actId="732"/>
          <ac:picMkLst>
            <pc:docMk/>
            <pc:sldMk cId="2453279332" sldId="282"/>
            <ac:picMk id="2" creationId="{634CFEE2-1504-4C14-9C4D-F2EA383F67B6}"/>
          </ac:picMkLst>
        </pc:picChg>
        <pc:picChg chg="add del mod">
          <ac:chgData name="实" userId="fa865639d03041d0" providerId="LiveId" clId="{9C5890E8-9B9E-4178-8E3A-4AD0782E6F9A}" dt="2020-09-05T13:31:34.399" v="19235"/>
          <ac:picMkLst>
            <pc:docMk/>
            <pc:sldMk cId="2453279332" sldId="282"/>
            <ac:picMk id="3" creationId="{FA7DCD14-FFBE-498B-AB1E-AA469F7CD617}"/>
          </ac:picMkLst>
        </pc:picChg>
        <pc:picChg chg="add del mod">
          <ac:chgData name="实" userId="fa865639d03041d0" providerId="LiveId" clId="{9C5890E8-9B9E-4178-8E3A-4AD0782E6F9A}" dt="2020-09-05T14:39:02.834" v="19443"/>
          <ac:picMkLst>
            <pc:docMk/>
            <pc:sldMk cId="2453279332" sldId="282"/>
            <ac:picMk id="4" creationId="{7F4EF917-4623-4C0F-8617-3B8DE0BFFA4B}"/>
          </ac:picMkLst>
        </pc:picChg>
        <pc:picChg chg="add mod">
          <ac:chgData name="实" userId="fa865639d03041d0" providerId="LiveId" clId="{9C5890E8-9B9E-4178-8E3A-4AD0782E6F9A}" dt="2020-09-05T14:39:02.834" v="19443"/>
          <ac:picMkLst>
            <pc:docMk/>
            <pc:sldMk cId="2453279332" sldId="282"/>
            <ac:picMk id="5" creationId="{E7015785-D968-4AAD-8962-D5BDC598C8B4}"/>
          </ac:picMkLst>
        </pc:picChg>
        <pc:picChg chg="add del mod ord">
          <ac:chgData name="实" userId="fa865639d03041d0" providerId="LiveId" clId="{9C5890E8-9B9E-4178-8E3A-4AD0782E6F9A}" dt="2020-09-01T02:07:18.821" v="6236" actId="478"/>
          <ac:picMkLst>
            <pc:docMk/>
            <pc:sldMk cId="2453279332" sldId="282"/>
            <ac:picMk id="8" creationId="{59DD38AD-DCCD-469D-A370-09309C18AA90}"/>
          </ac:picMkLst>
        </pc:picChg>
        <pc:picChg chg="add mod ord">
          <ac:chgData name="实" userId="fa865639d03041d0" providerId="LiveId" clId="{9C5890E8-9B9E-4178-8E3A-4AD0782E6F9A}" dt="2020-09-01T02:07:31.296" v="6240" actId="167"/>
          <ac:picMkLst>
            <pc:docMk/>
            <pc:sldMk cId="2453279332" sldId="282"/>
            <ac:picMk id="13" creationId="{738D5EAA-C9E5-4946-9442-A57125A37BF8}"/>
          </ac:picMkLst>
        </pc:picChg>
        <pc:picChg chg="add del mod">
          <ac:chgData name="实" userId="fa865639d03041d0" providerId="LiveId" clId="{9C5890E8-9B9E-4178-8E3A-4AD0782E6F9A}" dt="2020-09-01T01:33:59.198" v="5982" actId="478"/>
          <ac:picMkLst>
            <pc:docMk/>
            <pc:sldMk cId="2453279332" sldId="282"/>
            <ac:picMk id="4098" creationId="{0FADD063-18BA-4D07-BDE6-EEBD0693888C}"/>
          </ac:picMkLst>
        </pc:picChg>
        <pc:picChg chg="add mod">
          <ac:chgData name="实" userId="fa865639d03041d0" providerId="LiveId" clId="{9C5890E8-9B9E-4178-8E3A-4AD0782E6F9A}" dt="2020-09-04T01:09:18.306" v="13885"/>
          <ac:picMkLst>
            <pc:docMk/>
            <pc:sldMk cId="2453279332" sldId="282"/>
            <ac:picMk id="4100" creationId="{4E3263D2-B9CE-43AE-88AC-3E26AC430693}"/>
          </ac:picMkLst>
        </pc:picChg>
      </pc:sldChg>
      <pc:sldChg chg="addSp delSp modSp add del mod modTransition modAnim modNotesTx">
        <pc:chgData name="实" userId="fa865639d03041d0" providerId="LiveId" clId="{9C5890E8-9B9E-4178-8E3A-4AD0782E6F9A}" dt="2020-09-04T15:54:16.720" v="17261" actId="2696"/>
        <pc:sldMkLst>
          <pc:docMk/>
          <pc:sldMk cId="705266758" sldId="283"/>
        </pc:sldMkLst>
        <pc:spChg chg="add del">
          <ac:chgData name="实" userId="fa865639d03041d0" providerId="LiveId" clId="{9C5890E8-9B9E-4178-8E3A-4AD0782E6F9A}" dt="2020-09-01T04:02:20.422" v="7060"/>
          <ac:spMkLst>
            <pc:docMk/>
            <pc:sldMk cId="705266758" sldId="283"/>
            <ac:spMk id="2" creationId="{04A0A20F-7F21-4D7E-9631-F812DAD01DD9}"/>
          </ac:spMkLst>
        </pc:spChg>
        <pc:spChg chg="mod">
          <ac:chgData name="实" userId="fa865639d03041d0" providerId="LiveId" clId="{9C5890E8-9B9E-4178-8E3A-4AD0782E6F9A}" dt="2020-09-04T15:27:01.696" v="17205" actId="207"/>
          <ac:spMkLst>
            <pc:docMk/>
            <pc:sldMk cId="705266758" sldId="283"/>
            <ac:spMk id="3" creationId="{39186670-0268-49F2-B391-DD8F8834FD16}"/>
          </ac:spMkLst>
        </pc:spChg>
        <pc:spChg chg="add del">
          <ac:chgData name="实" userId="fa865639d03041d0" providerId="LiveId" clId="{9C5890E8-9B9E-4178-8E3A-4AD0782E6F9A}" dt="2020-09-01T04:02:53.198" v="7064"/>
          <ac:spMkLst>
            <pc:docMk/>
            <pc:sldMk cId="705266758" sldId="283"/>
            <ac:spMk id="5" creationId="{5FF000A8-4E42-41EE-824C-165914B3F55E}"/>
          </ac:spMkLst>
        </pc:spChg>
        <pc:spChg chg="mod">
          <ac:chgData name="实" userId="fa865639d03041d0" providerId="LiveId" clId="{9C5890E8-9B9E-4178-8E3A-4AD0782E6F9A}" dt="2020-09-01T04:11:02.070" v="7075" actId="3062"/>
          <ac:spMkLst>
            <pc:docMk/>
            <pc:sldMk cId="705266758" sldId="283"/>
            <ac:spMk id="7" creationId="{2572C5CC-D226-4387-8B9E-DAE23A8E0435}"/>
          </ac:spMkLst>
        </pc:spChg>
        <pc:picChg chg="add mod">
          <ac:chgData name="实" userId="fa865639d03041d0" providerId="LiveId" clId="{9C5890E8-9B9E-4178-8E3A-4AD0782E6F9A}" dt="2020-09-03T14:37:35.934" v="13125"/>
          <ac:picMkLst>
            <pc:docMk/>
            <pc:sldMk cId="705266758" sldId="283"/>
            <ac:picMk id="2" creationId="{DA6BCF32-67DD-43E1-B156-587F19A34521}"/>
          </ac:picMkLst>
        </pc:picChg>
        <pc:picChg chg="add del">
          <ac:chgData name="实" userId="fa865639d03041d0" providerId="LiveId" clId="{9C5890E8-9B9E-4178-8E3A-4AD0782E6F9A}" dt="2020-09-01T04:02:24.185" v="7062" actId="478"/>
          <ac:picMkLst>
            <pc:docMk/>
            <pc:sldMk cId="705266758" sldId="283"/>
            <ac:picMk id="4" creationId="{43FCB29C-4E0F-4FC5-A0C0-82D832D506A5}"/>
          </ac:picMkLst>
        </pc:picChg>
        <pc:picChg chg="add mod ord modCrop">
          <ac:chgData name="实" userId="fa865639d03041d0" providerId="LiveId" clId="{9C5890E8-9B9E-4178-8E3A-4AD0782E6F9A}" dt="2020-09-04T15:25:21.155" v="17146" actId="14100"/>
          <ac:picMkLst>
            <pc:docMk/>
            <pc:sldMk cId="705266758" sldId="283"/>
            <ac:picMk id="5" creationId="{1A2F8FC4-E5AB-4723-AA31-0A129984F010}"/>
          </ac:picMkLst>
        </pc:picChg>
        <pc:picChg chg="add del mod ord">
          <ac:chgData name="实" userId="fa865639d03041d0" providerId="LiveId" clId="{9C5890E8-9B9E-4178-8E3A-4AD0782E6F9A}" dt="2020-09-04T15:19:41.124" v="17045" actId="478"/>
          <ac:picMkLst>
            <pc:docMk/>
            <pc:sldMk cId="705266758" sldId="283"/>
            <ac:picMk id="6" creationId="{75B90F86-57AC-4841-9A86-C6478FBB9219}"/>
          </ac:picMkLst>
        </pc:picChg>
        <pc:picChg chg="del">
          <ac:chgData name="实" userId="fa865639d03041d0" providerId="LiveId" clId="{9C5890E8-9B9E-4178-8E3A-4AD0782E6F9A}" dt="2020-09-01T04:03:02.143" v="7066" actId="478"/>
          <ac:picMkLst>
            <pc:docMk/>
            <pc:sldMk cId="705266758" sldId="283"/>
            <ac:picMk id="16" creationId="{47C74767-2B34-487A-821F-2E9DB63A6E88}"/>
          </ac:picMkLst>
        </pc:picChg>
      </pc:sldChg>
      <pc:sldChg chg="addSp modSp new del mod">
        <pc:chgData name="实" userId="fa865639d03041d0" providerId="LiveId" clId="{9C5890E8-9B9E-4178-8E3A-4AD0782E6F9A}" dt="2020-09-02T02:10:54.814" v="9044" actId="2696"/>
        <pc:sldMkLst>
          <pc:docMk/>
          <pc:sldMk cId="253547411" sldId="284"/>
        </pc:sldMkLst>
        <pc:spChg chg="add mod">
          <ac:chgData name="实" userId="fa865639d03041d0" providerId="LiveId" clId="{9C5890E8-9B9E-4178-8E3A-4AD0782E6F9A}" dt="2020-09-02T02:10:35.689" v="9040" actId="27636"/>
          <ac:spMkLst>
            <pc:docMk/>
            <pc:sldMk cId="253547411" sldId="284"/>
            <ac:spMk id="3" creationId="{3C097CFF-7190-4723-934B-E1C65E95BDDD}"/>
          </ac:spMkLst>
        </pc:spChg>
      </pc:sldChg>
      <pc:sldChg chg="addSp delSp modSp new mod modTransition setBg modAnim modNotesTx">
        <pc:chgData name="实" userId="fa865639d03041d0" providerId="LiveId" clId="{9C5890E8-9B9E-4178-8E3A-4AD0782E6F9A}" dt="2020-09-02T05:37:25.340" v="9944"/>
        <pc:sldMkLst>
          <pc:docMk/>
          <pc:sldMk cId="2030207611" sldId="285"/>
        </pc:sldMkLst>
        <pc:spChg chg="add mod">
          <ac:chgData name="实" userId="fa865639d03041d0" providerId="LiveId" clId="{9C5890E8-9B9E-4178-8E3A-4AD0782E6F9A}" dt="2020-09-02T04:03:54.729" v="9331" actId="2085"/>
          <ac:spMkLst>
            <pc:docMk/>
            <pc:sldMk cId="2030207611" sldId="285"/>
            <ac:spMk id="2" creationId="{C82CF96E-2F29-466D-BF23-A8E66FE0E0C1}"/>
          </ac:spMkLst>
        </pc:spChg>
        <pc:spChg chg="add del mod">
          <ac:chgData name="实" userId="fa865639d03041d0" providerId="LiveId" clId="{9C5890E8-9B9E-4178-8E3A-4AD0782E6F9A}" dt="2020-09-02T03:15:34.683" v="9226" actId="478"/>
          <ac:spMkLst>
            <pc:docMk/>
            <pc:sldMk cId="2030207611" sldId="285"/>
            <ac:spMk id="3" creationId="{BE285F15-DDCF-413E-8739-BA5B254B0567}"/>
          </ac:spMkLst>
        </pc:spChg>
        <pc:spChg chg="add del">
          <ac:chgData name="实" userId="fa865639d03041d0" providerId="LiveId" clId="{9C5890E8-9B9E-4178-8E3A-4AD0782E6F9A}" dt="2020-09-02T02:33:02.075" v="9082"/>
          <ac:spMkLst>
            <pc:docMk/>
            <pc:sldMk cId="2030207611" sldId="285"/>
            <ac:spMk id="4" creationId="{39AA62E0-53E4-4D6E-BB82-E1850758572B}"/>
          </ac:spMkLst>
        </pc:spChg>
        <pc:spChg chg="add del mod ord">
          <ac:chgData name="实" userId="fa865639d03041d0" providerId="LiveId" clId="{9C5890E8-9B9E-4178-8E3A-4AD0782E6F9A}" dt="2020-09-02T03:19:54.201" v="9238" actId="478"/>
          <ac:spMkLst>
            <pc:docMk/>
            <pc:sldMk cId="2030207611" sldId="285"/>
            <ac:spMk id="6" creationId="{2EEA2821-71A1-47D9-B38E-CDF8F66A3592}"/>
          </ac:spMkLst>
        </pc:spChg>
        <pc:picChg chg="add del mod ord modCrop">
          <ac:chgData name="实" userId="fa865639d03041d0" providerId="LiveId" clId="{9C5890E8-9B9E-4178-8E3A-4AD0782E6F9A}" dt="2020-09-02T02:53:17.301" v="9097" actId="478"/>
          <ac:picMkLst>
            <pc:docMk/>
            <pc:sldMk cId="2030207611" sldId="285"/>
            <ac:picMk id="5" creationId="{5775B5F3-D699-41DC-BF41-48C8A57FA394}"/>
          </ac:picMkLst>
        </pc:picChg>
        <pc:picChg chg="add mod ord">
          <ac:chgData name="实" userId="fa865639d03041d0" providerId="LiveId" clId="{9C5890E8-9B9E-4178-8E3A-4AD0782E6F9A}" dt="2020-09-02T03:52:27.718" v="9304" actId="167"/>
          <ac:picMkLst>
            <pc:docMk/>
            <pc:sldMk cId="2030207611" sldId="285"/>
            <ac:picMk id="7" creationId="{76DA8424-92A3-4C98-B5B4-8733A9101D07}"/>
          </ac:picMkLst>
        </pc:picChg>
        <pc:picChg chg="add del mod">
          <ac:chgData name="实" userId="fa865639d03041d0" providerId="LiveId" clId="{9C5890E8-9B9E-4178-8E3A-4AD0782E6F9A}" dt="2020-09-02T02:32:54.065" v="9080" actId="478"/>
          <ac:picMkLst>
            <pc:docMk/>
            <pc:sldMk cId="2030207611" sldId="285"/>
            <ac:picMk id="1026" creationId="{1B2EE898-F12B-47FC-96BF-F3702052AED1}"/>
          </ac:picMkLst>
        </pc:picChg>
        <pc:picChg chg="add del mod">
          <ac:chgData name="实" userId="fa865639d03041d0" providerId="LiveId" clId="{9C5890E8-9B9E-4178-8E3A-4AD0782E6F9A}" dt="2020-09-02T03:02:12.516" v="9152" actId="478"/>
          <ac:picMkLst>
            <pc:docMk/>
            <pc:sldMk cId="2030207611" sldId="285"/>
            <ac:picMk id="1030" creationId="{1123D8D3-B16E-425C-9C91-EAA41266830C}"/>
          </ac:picMkLst>
        </pc:picChg>
        <pc:picChg chg="add mod">
          <ac:chgData name="实" userId="fa865639d03041d0" providerId="LiveId" clId="{9C5890E8-9B9E-4178-8E3A-4AD0782E6F9A}" dt="2020-09-02T04:08:47.554" v="9332" actId="1440"/>
          <ac:picMkLst>
            <pc:docMk/>
            <pc:sldMk cId="2030207611" sldId="285"/>
            <ac:picMk id="1032" creationId="{748AF3A2-43CF-4DCA-B74F-D164583892BA}"/>
          </ac:picMkLst>
        </pc:picChg>
      </pc:sldChg>
      <pc:sldChg chg="addSp delSp modSp add del mod ord modTransition modAnim modNotesTx">
        <pc:chgData name="实" userId="fa865639d03041d0" providerId="LiveId" clId="{9C5890E8-9B9E-4178-8E3A-4AD0782E6F9A}" dt="2020-09-03T12:05:09.814" v="11111" actId="47"/>
        <pc:sldMkLst>
          <pc:docMk/>
          <pc:sldMk cId="148147704" sldId="286"/>
        </pc:sldMkLst>
        <pc:spChg chg="add">
          <ac:chgData name="实" userId="fa865639d03041d0" providerId="LiveId" clId="{9C5890E8-9B9E-4178-8E3A-4AD0782E6F9A}" dt="2020-09-03T03:26:07.579" v="10560" actId="22"/>
          <ac:spMkLst>
            <pc:docMk/>
            <pc:sldMk cId="148147704" sldId="286"/>
            <ac:spMk id="2" creationId="{0BAC6291-192E-49EE-B208-28262BA7E94F}"/>
          </ac:spMkLst>
        </pc:spChg>
        <pc:spChg chg="add mod">
          <ac:chgData name="实" userId="fa865639d03041d0" providerId="LiveId" clId="{9C5890E8-9B9E-4178-8E3A-4AD0782E6F9A}" dt="2020-09-03T03:29:10.982" v="10625" actId="20577"/>
          <ac:spMkLst>
            <pc:docMk/>
            <pc:sldMk cId="148147704" sldId="286"/>
            <ac:spMk id="3" creationId="{D27F206E-43F5-45D6-8DEE-C6AC4B8DAB43}"/>
          </ac:spMkLst>
        </pc:spChg>
        <pc:spChg chg="del">
          <ac:chgData name="实" userId="fa865639d03041d0" providerId="LiveId" clId="{9C5890E8-9B9E-4178-8E3A-4AD0782E6F9A}" dt="2020-09-03T03:26:06.751" v="10559" actId="478"/>
          <ac:spMkLst>
            <pc:docMk/>
            <pc:sldMk cId="148147704" sldId="286"/>
            <ac:spMk id="6" creationId="{0160A0AF-99E2-4247-96E9-E84B18E07210}"/>
          </ac:spMkLst>
        </pc:spChg>
      </pc:sldChg>
      <pc:sldChg chg="addSp delSp modSp add del mod ord modTransition modAnim modNotesTx">
        <pc:chgData name="实" userId="fa865639d03041d0" providerId="LiveId" clId="{9C5890E8-9B9E-4178-8E3A-4AD0782E6F9A}" dt="2020-09-03T12:04:14.676" v="11107" actId="47"/>
        <pc:sldMkLst>
          <pc:docMk/>
          <pc:sldMk cId="136921108" sldId="287"/>
        </pc:sldMkLst>
        <pc:spChg chg="add">
          <ac:chgData name="实" userId="fa865639d03041d0" providerId="LiveId" clId="{9C5890E8-9B9E-4178-8E3A-4AD0782E6F9A}" dt="2020-09-03T03:26:02.046" v="10558" actId="22"/>
          <ac:spMkLst>
            <pc:docMk/>
            <pc:sldMk cId="136921108" sldId="287"/>
            <ac:spMk id="2" creationId="{1982227C-1A1B-441C-BA18-098562880455}"/>
          </ac:spMkLst>
        </pc:spChg>
        <pc:spChg chg="add mod">
          <ac:chgData name="实" userId="fa865639d03041d0" providerId="LiveId" clId="{9C5890E8-9B9E-4178-8E3A-4AD0782E6F9A}" dt="2020-09-03T03:28:51.040" v="10606" actId="20577"/>
          <ac:spMkLst>
            <pc:docMk/>
            <pc:sldMk cId="136921108" sldId="287"/>
            <ac:spMk id="3" creationId="{900E046D-48A9-4441-B707-5041F300BB64}"/>
          </ac:spMkLst>
        </pc:spChg>
        <pc:spChg chg="del">
          <ac:chgData name="实" userId="fa865639d03041d0" providerId="LiveId" clId="{9C5890E8-9B9E-4178-8E3A-4AD0782E6F9A}" dt="2020-09-03T03:26:01.471" v="10557" actId="478"/>
          <ac:spMkLst>
            <pc:docMk/>
            <pc:sldMk cId="136921108" sldId="287"/>
            <ac:spMk id="6" creationId="{0160A0AF-99E2-4247-96E9-E84B18E07210}"/>
          </ac:spMkLst>
        </pc:spChg>
      </pc:sldChg>
      <pc:sldChg chg="addSp delSp modSp add del mod modAnim">
        <pc:chgData name="实" userId="fa865639d03041d0" providerId="LiveId" clId="{9C5890E8-9B9E-4178-8E3A-4AD0782E6F9A}" dt="2020-09-03T12:54:45.986" v="12807" actId="47"/>
        <pc:sldMkLst>
          <pc:docMk/>
          <pc:sldMk cId="2748238599" sldId="288"/>
        </pc:sldMkLst>
        <pc:spChg chg="ord">
          <ac:chgData name="实" userId="fa865639d03041d0" providerId="LiveId" clId="{9C5890E8-9B9E-4178-8E3A-4AD0782E6F9A}" dt="2020-09-03T11:04:28.504" v="10681" actId="171"/>
          <ac:spMkLst>
            <pc:docMk/>
            <pc:sldMk cId="2748238599" sldId="288"/>
            <ac:spMk id="2" creationId="{C82CF96E-2F29-466D-BF23-A8E66FE0E0C1}"/>
          </ac:spMkLst>
        </pc:spChg>
        <pc:picChg chg="add mod ord modCrop">
          <ac:chgData name="实" userId="fa865639d03041d0" providerId="LiveId" clId="{9C5890E8-9B9E-4178-8E3A-4AD0782E6F9A}" dt="2020-09-03T11:00:06.506" v="10680" actId="18131"/>
          <ac:picMkLst>
            <pc:docMk/>
            <pc:sldMk cId="2748238599" sldId="288"/>
            <ac:picMk id="4" creationId="{75D3C527-A40A-4196-8C3C-AAF1B824CB78}"/>
          </ac:picMkLst>
        </pc:picChg>
        <pc:picChg chg="mod">
          <ac:chgData name="实" userId="fa865639d03041d0" providerId="LiveId" clId="{9C5890E8-9B9E-4178-8E3A-4AD0782E6F9A}" dt="2020-09-03T11:05:54.721" v="10686" actId="1076"/>
          <ac:picMkLst>
            <pc:docMk/>
            <pc:sldMk cId="2748238599" sldId="288"/>
            <ac:picMk id="7" creationId="{76DA8424-92A3-4C98-B5B4-8733A9101D07}"/>
          </ac:picMkLst>
        </pc:picChg>
        <pc:picChg chg="del">
          <ac:chgData name="实" userId="fa865639d03041d0" providerId="LiveId" clId="{9C5890E8-9B9E-4178-8E3A-4AD0782E6F9A}" dt="2020-09-03T10:56:56.032" v="10670" actId="478"/>
          <ac:picMkLst>
            <pc:docMk/>
            <pc:sldMk cId="2748238599" sldId="288"/>
            <ac:picMk id="1032" creationId="{748AF3A2-43CF-4DCA-B74F-D164583892BA}"/>
          </ac:picMkLst>
        </pc:picChg>
      </pc:sldChg>
      <pc:sldChg chg="addSp delSp modSp add mod ord modTransition delAnim modAnim modNotesTx">
        <pc:chgData name="实" userId="fa865639d03041d0" providerId="LiveId" clId="{9C5890E8-9B9E-4178-8E3A-4AD0782E6F9A}" dt="2020-09-05T14:54:52.128" v="19490"/>
        <pc:sldMkLst>
          <pc:docMk/>
          <pc:sldMk cId="133412819" sldId="289"/>
        </pc:sldMkLst>
        <pc:spChg chg="del">
          <ac:chgData name="实" userId="fa865639d03041d0" providerId="LiveId" clId="{9C5890E8-9B9E-4178-8E3A-4AD0782E6F9A}" dt="2020-09-03T12:04:56.794" v="11108" actId="478"/>
          <ac:spMkLst>
            <pc:docMk/>
            <pc:sldMk cId="133412819" sldId="289"/>
            <ac:spMk id="2" creationId="{92504DE5-E414-4385-9AA9-FE9165F161ED}"/>
          </ac:spMkLst>
        </pc:spChg>
        <pc:spChg chg="mod">
          <ac:chgData name="实" userId="fa865639d03041d0" providerId="LiveId" clId="{9C5890E8-9B9E-4178-8E3A-4AD0782E6F9A}" dt="2020-09-03T12:15:53.011" v="11231" actId="14100"/>
          <ac:spMkLst>
            <pc:docMk/>
            <pc:sldMk cId="133412819" sldId="289"/>
            <ac:spMk id="5" creationId="{767EC043-AB43-4082-A27D-0B127817A866}"/>
          </ac:spMkLst>
        </pc:spChg>
        <pc:spChg chg="mod">
          <ac:chgData name="实" userId="fa865639d03041d0" providerId="LiveId" clId="{9C5890E8-9B9E-4178-8E3A-4AD0782E6F9A}" dt="2020-09-03T12:13:23.622" v="11219" actId="207"/>
          <ac:spMkLst>
            <pc:docMk/>
            <pc:sldMk cId="133412819" sldId="289"/>
            <ac:spMk id="9" creationId="{D249795E-4D50-4156-84A4-6148F65FEB54}"/>
          </ac:spMkLst>
        </pc:spChg>
        <pc:spChg chg="add mod">
          <ac:chgData name="实" userId="fa865639d03041d0" providerId="LiveId" clId="{9C5890E8-9B9E-4178-8E3A-4AD0782E6F9A}" dt="2020-09-03T12:04:57.475" v="11109"/>
          <ac:spMkLst>
            <pc:docMk/>
            <pc:sldMk cId="133412819" sldId="289"/>
            <ac:spMk id="10" creationId="{AB117F78-61E5-4430-A793-2F10D388C626}"/>
          </ac:spMkLst>
        </pc:spChg>
        <pc:picChg chg="add mod">
          <ac:chgData name="实" userId="fa865639d03041d0" providerId="LiveId" clId="{9C5890E8-9B9E-4178-8E3A-4AD0782E6F9A}" dt="2020-09-05T14:05:49.903" v="19291"/>
          <ac:picMkLst>
            <pc:docMk/>
            <pc:sldMk cId="133412819" sldId="289"/>
            <ac:picMk id="2" creationId="{58471D1E-3611-4BA7-9B92-99D7CF5FC34E}"/>
          </ac:picMkLst>
        </pc:picChg>
        <pc:picChg chg="add del mod">
          <ac:chgData name="实" userId="fa865639d03041d0" providerId="LiveId" clId="{9C5890E8-9B9E-4178-8E3A-4AD0782E6F9A}" dt="2020-09-05T14:05:49.903" v="19291"/>
          <ac:picMkLst>
            <pc:docMk/>
            <pc:sldMk cId="133412819" sldId="289"/>
            <ac:picMk id="3" creationId="{D30F6CD4-39B4-41EF-8007-414E7851F2D8}"/>
          </ac:picMkLst>
        </pc:picChg>
        <pc:picChg chg="mod modCrop">
          <ac:chgData name="实" userId="fa865639d03041d0" providerId="LiveId" clId="{9C5890E8-9B9E-4178-8E3A-4AD0782E6F9A}" dt="2020-09-03T12:15:47.731" v="11230" actId="732"/>
          <ac:picMkLst>
            <pc:docMk/>
            <pc:sldMk cId="133412819" sldId="289"/>
            <ac:picMk id="17" creationId="{EEC63D14-99FE-4C72-A538-27EA8020EFD2}"/>
          </ac:picMkLst>
        </pc:picChg>
      </pc:sldChg>
      <pc:sldChg chg="add del">
        <pc:chgData name="实" userId="fa865639d03041d0" providerId="LiveId" clId="{9C5890E8-9B9E-4178-8E3A-4AD0782E6F9A}" dt="2020-09-03T12:02:34.120" v="11096" actId="47"/>
        <pc:sldMkLst>
          <pc:docMk/>
          <pc:sldMk cId="2235482728" sldId="289"/>
        </pc:sldMkLst>
      </pc:sldChg>
      <pc:sldChg chg="addSp delSp modSp add mod ord modTransition delAnim modAnim modNotesTx">
        <pc:chgData name="实" userId="fa865639d03041d0" providerId="LiveId" clId="{9C5890E8-9B9E-4178-8E3A-4AD0782E6F9A}" dt="2020-09-05T14:54:38.529" v="19488"/>
        <pc:sldMkLst>
          <pc:docMk/>
          <pc:sldMk cId="2029197659" sldId="290"/>
        </pc:sldMkLst>
        <pc:spChg chg="del">
          <ac:chgData name="实" userId="fa865639d03041d0" providerId="LiveId" clId="{9C5890E8-9B9E-4178-8E3A-4AD0782E6F9A}" dt="2020-09-03T12:04:01.952" v="11104" actId="478"/>
          <ac:spMkLst>
            <pc:docMk/>
            <pc:sldMk cId="2029197659" sldId="290"/>
            <ac:spMk id="2" creationId="{92504DE5-E414-4385-9AA9-FE9165F161ED}"/>
          </ac:spMkLst>
        </pc:spChg>
        <pc:spChg chg="mod">
          <ac:chgData name="实" userId="fa865639d03041d0" providerId="LiveId" clId="{9C5890E8-9B9E-4178-8E3A-4AD0782E6F9A}" dt="2020-09-03T12:15:35.900" v="11228" actId="14100"/>
          <ac:spMkLst>
            <pc:docMk/>
            <pc:sldMk cId="2029197659" sldId="290"/>
            <ac:spMk id="5" creationId="{767EC043-AB43-4082-A27D-0B127817A866}"/>
          </ac:spMkLst>
        </pc:spChg>
        <pc:spChg chg="mod">
          <ac:chgData name="实" userId="fa865639d03041d0" providerId="LiveId" clId="{9C5890E8-9B9E-4178-8E3A-4AD0782E6F9A}" dt="2020-09-03T12:13:33.540" v="11220" actId="207"/>
          <ac:spMkLst>
            <pc:docMk/>
            <pc:sldMk cId="2029197659" sldId="290"/>
            <ac:spMk id="9" creationId="{D249795E-4D50-4156-84A4-6148F65FEB54}"/>
          </ac:spMkLst>
        </pc:spChg>
        <pc:spChg chg="add mod">
          <ac:chgData name="实" userId="fa865639d03041d0" providerId="LiveId" clId="{9C5890E8-9B9E-4178-8E3A-4AD0782E6F9A}" dt="2020-09-03T12:04:02.580" v="11105"/>
          <ac:spMkLst>
            <pc:docMk/>
            <pc:sldMk cId="2029197659" sldId="290"/>
            <ac:spMk id="10" creationId="{B1A7C03A-8BF5-45B8-81C9-C8461BC14441}"/>
          </ac:spMkLst>
        </pc:spChg>
        <pc:picChg chg="add mod">
          <ac:chgData name="实" userId="fa865639d03041d0" providerId="LiveId" clId="{9C5890E8-9B9E-4178-8E3A-4AD0782E6F9A}" dt="2020-09-05T14:02:11.936" v="19288"/>
          <ac:picMkLst>
            <pc:docMk/>
            <pc:sldMk cId="2029197659" sldId="290"/>
            <ac:picMk id="2" creationId="{4D338D38-CCEB-4C4D-9D1D-114F2C9B9640}"/>
          </ac:picMkLst>
        </pc:picChg>
        <pc:picChg chg="add del mod">
          <ac:chgData name="实" userId="fa865639d03041d0" providerId="LiveId" clId="{9C5890E8-9B9E-4178-8E3A-4AD0782E6F9A}" dt="2020-09-05T14:02:11.936" v="19288"/>
          <ac:picMkLst>
            <pc:docMk/>
            <pc:sldMk cId="2029197659" sldId="290"/>
            <ac:picMk id="3" creationId="{CAAF1AC9-8A2E-469A-8E23-14F45AC4C915}"/>
          </ac:picMkLst>
        </pc:picChg>
        <pc:picChg chg="mod modCrop">
          <ac:chgData name="实" userId="fa865639d03041d0" providerId="LiveId" clId="{9C5890E8-9B9E-4178-8E3A-4AD0782E6F9A}" dt="2020-09-03T12:15:31.419" v="11227" actId="732"/>
          <ac:picMkLst>
            <pc:docMk/>
            <pc:sldMk cId="2029197659" sldId="290"/>
            <ac:picMk id="17" creationId="{EEC63D14-99FE-4C72-A538-27EA8020EFD2}"/>
          </ac:picMkLst>
        </pc:picChg>
      </pc:sldChg>
      <pc:sldChg chg="addSp modSp add del mod">
        <pc:chgData name="实" userId="fa865639d03041d0" providerId="LiveId" clId="{9C5890E8-9B9E-4178-8E3A-4AD0782E6F9A}" dt="2020-09-04T14:00:23.701" v="16158" actId="47"/>
        <pc:sldMkLst>
          <pc:docMk/>
          <pc:sldMk cId="3552336598" sldId="291"/>
        </pc:sldMkLst>
        <pc:spChg chg="mod">
          <ac:chgData name="实" userId="fa865639d03041d0" providerId="LiveId" clId="{9C5890E8-9B9E-4178-8E3A-4AD0782E6F9A}" dt="2020-09-04T06:45:41.026" v="16140" actId="14100"/>
          <ac:spMkLst>
            <pc:docMk/>
            <pc:sldMk cId="3552336598" sldId="291"/>
            <ac:spMk id="3" creationId="{39186670-0268-49F2-B391-DD8F8834FD16}"/>
          </ac:spMkLst>
        </pc:spChg>
        <pc:spChg chg="add mod ord">
          <ac:chgData name="实" userId="fa865639d03041d0" providerId="LiveId" clId="{9C5890E8-9B9E-4178-8E3A-4AD0782E6F9A}" dt="2020-09-04T06:43:59.658" v="16138" actId="207"/>
          <ac:spMkLst>
            <pc:docMk/>
            <pc:sldMk cId="3552336598" sldId="291"/>
            <ac:spMk id="8" creationId="{7307D162-249F-4895-93C5-55BC099AE893}"/>
          </ac:spMkLst>
        </pc:spChg>
        <pc:spChg chg="add mod ord">
          <ac:chgData name="实" userId="fa865639d03041d0" providerId="LiveId" clId="{9C5890E8-9B9E-4178-8E3A-4AD0782E6F9A}" dt="2020-09-04T13:59:40.303" v="16151" actId="14100"/>
          <ac:spMkLst>
            <pc:docMk/>
            <pc:sldMk cId="3552336598" sldId="291"/>
            <ac:spMk id="10" creationId="{B930C7AE-B7E0-4D1E-B6C4-43530A44B7AB}"/>
          </ac:spMkLst>
        </pc:spChg>
        <pc:picChg chg="add mod ord modCrop">
          <ac:chgData name="实" userId="fa865639d03041d0" providerId="LiveId" clId="{9C5890E8-9B9E-4178-8E3A-4AD0782E6F9A}" dt="2020-09-04T06:37:42.707" v="15574" actId="732"/>
          <ac:picMkLst>
            <pc:docMk/>
            <pc:sldMk cId="3552336598" sldId="291"/>
            <ac:picMk id="7" creationId="{B3B7F34E-A886-45A6-9D8F-BD2AFE15AEEF}"/>
          </ac:picMkLst>
        </pc:picChg>
        <pc:picChg chg="mod">
          <ac:chgData name="实" userId="fa865639d03041d0" providerId="LiveId" clId="{9C5890E8-9B9E-4178-8E3A-4AD0782E6F9A}" dt="2020-09-04T06:38:00.419" v="15576" actId="732"/>
          <ac:picMkLst>
            <pc:docMk/>
            <pc:sldMk cId="3552336598" sldId="291"/>
            <ac:picMk id="5140" creationId="{3FA97A03-8718-4F17-9250-0517CA533A54}"/>
          </ac:picMkLst>
        </pc:picChg>
      </pc:sldChg>
      <pc:sldChg chg="add del">
        <pc:chgData name="实" userId="fa865639d03041d0" providerId="LiveId" clId="{9C5890E8-9B9E-4178-8E3A-4AD0782E6F9A}" dt="2020-09-04T14:00:29.255" v="16159" actId="47"/>
        <pc:sldMkLst>
          <pc:docMk/>
          <pc:sldMk cId="2887497046" sldId="292"/>
        </pc:sldMkLst>
      </pc:sldChg>
      <pc:sldChg chg="addSp delSp modSp add del mod delAnim modAnim">
        <pc:chgData name="实" userId="fa865639d03041d0" providerId="LiveId" clId="{9C5890E8-9B9E-4178-8E3A-4AD0782E6F9A}" dt="2020-09-04T16:14:47.865" v="17779" actId="2696"/>
        <pc:sldMkLst>
          <pc:docMk/>
          <pc:sldMk cId="1887641371" sldId="293"/>
        </pc:sldMkLst>
        <pc:spChg chg="add del">
          <ac:chgData name="实" userId="fa865639d03041d0" providerId="LiveId" clId="{9C5890E8-9B9E-4178-8E3A-4AD0782E6F9A}" dt="2020-09-04T14:09:24.957" v="16460"/>
          <ac:spMkLst>
            <pc:docMk/>
            <pc:sldMk cId="1887641371" sldId="293"/>
            <ac:spMk id="4" creationId="{ED1FC195-49B4-41E1-9D70-7A581CCCEE96}"/>
          </ac:spMkLst>
        </pc:spChg>
        <pc:spChg chg="add del">
          <ac:chgData name="实" userId="fa865639d03041d0" providerId="LiveId" clId="{9C5890E8-9B9E-4178-8E3A-4AD0782E6F9A}" dt="2020-09-04T14:10:47.193" v="16468"/>
          <ac:spMkLst>
            <pc:docMk/>
            <pc:sldMk cId="1887641371" sldId="293"/>
            <ac:spMk id="7" creationId="{00EAACD4-DE5C-4D02-ADF4-40B04C0F03D7}"/>
          </ac:spMkLst>
        </pc:spChg>
        <pc:spChg chg="mod">
          <ac:chgData name="实" userId="fa865639d03041d0" providerId="LiveId" clId="{9C5890E8-9B9E-4178-8E3A-4AD0782E6F9A}" dt="2020-09-04T15:50:14.737" v="17230" actId="14100"/>
          <ac:spMkLst>
            <pc:docMk/>
            <pc:sldMk cId="1887641371" sldId="293"/>
            <ac:spMk id="11" creationId="{4D37DCF4-8333-4098-829E-2D47D6D505FB}"/>
          </ac:spMkLst>
        </pc:spChg>
        <pc:spChg chg="add del mod">
          <ac:chgData name="实" userId="fa865639d03041d0" providerId="LiveId" clId="{9C5890E8-9B9E-4178-8E3A-4AD0782E6F9A}" dt="2020-09-04T14:34:58.791" v="16943" actId="478"/>
          <ac:spMkLst>
            <pc:docMk/>
            <pc:sldMk cId="1887641371" sldId="293"/>
            <ac:spMk id="13" creationId="{9572A061-801A-4495-B1B7-EBD3E78B08FE}"/>
          </ac:spMkLst>
        </pc:spChg>
        <pc:spChg chg="mod">
          <ac:chgData name="实" userId="fa865639d03041d0" providerId="LiveId" clId="{9C5890E8-9B9E-4178-8E3A-4AD0782E6F9A}" dt="2020-09-04T15:50:25.128" v="17231" actId="14100"/>
          <ac:spMkLst>
            <pc:docMk/>
            <pc:sldMk cId="1887641371" sldId="293"/>
            <ac:spMk id="14" creationId="{44559C56-4978-41B7-8E83-B48C9A85A2B2}"/>
          </ac:spMkLst>
        </pc:spChg>
        <pc:spChg chg="del">
          <ac:chgData name="实" userId="fa865639d03041d0" providerId="LiveId" clId="{9C5890E8-9B9E-4178-8E3A-4AD0782E6F9A}" dt="2020-09-04T13:57:59.952" v="16148" actId="478"/>
          <ac:spMkLst>
            <pc:docMk/>
            <pc:sldMk cId="1887641371" sldId="293"/>
            <ac:spMk id="15" creationId="{738F41C0-74D8-442D-9C8E-538524E8BF4D}"/>
          </ac:spMkLst>
        </pc:spChg>
        <pc:spChg chg="add del mod ord">
          <ac:chgData name="实" userId="fa865639d03041d0" providerId="LiveId" clId="{9C5890E8-9B9E-4178-8E3A-4AD0782E6F9A}" dt="2020-09-04T14:34:58.086" v="16942" actId="478"/>
          <ac:spMkLst>
            <pc:docMk/>
            <pc:sldMk cId="1887641371" sldId="293"/>
            <ac:spMk id="16" creationId="{F620E4BF-D4E6-414C-91C5-3775957269A2}"/>
          </ac:spMkLst>
        </pc:spChg>
        <pc:spChg chg="del">
          <ac:chgData name="实" userId="fa865639d03041d0" providerId="LiveId" clId="{9C5890E8-9B9E-4178-8E3A-4AD0782E6F9A}" dt="2020-09-04T13:57:47.648" v="16146" actId="478"/>
          <ac:spMkLst>
            <pc:docMk/>
            <pc:sldMk cId="1887641371" sldId="293"/>
            <ac:spMk id="17" creationId="{06184400-D719-4777-ABD9-17BA45621F0E}"/>
          </ac:spMkLst>
        </pc:spChg>
        <pc:spChg chg="add mod">
          <ac:chgData name="实" userId="fa865639d03041d0" providerId="LiveId" clId="{9C5890E8-9B9E-4178-8E3A-4AD0782E6F9A}" dt="2020-09-04T14:44:34.356" v="17035" actId="6549"/>
          <ac:spMkLst>
            <pc:docMk/>
            <pc:sldMk cId="1887641371" sldId="293"/>
            <ac:spMk id="18" creationId="{1629CC86-8C6C-4050-93D8-DA4759D46E63}"/>
          </ac:spMkLst>
        </pc:spChg>
        <pc:spChg chg="add mod">
          <ac:chgData name="实" userId="fa865639d03041d0" providerId="LiveId" clId="{9C5890E8-9B9E-4178-8E3A-4AD0782E6F9A}" dt="2020-09-04T13:58:13.070" v="16150"/>
          <ac:spMkLst>
            <pc:docMk/>
            <pc:sldMk cId="1887641371" sldId="293"/>
            <ac:spMk id="19" creationId="{16F61ADE-51A2-4754-8E95-F929D9B30E72}"/>
          </ac:spMkLst>
        </pc:spChg>
        <pc:spChg chg="add del">
          <ac:chgData name="实" userId="fa865639d03041d0" providerId="LiveId" clId="{9C5890E8-9B9E-4178-8E3A-4AD0782E6F9A}" dt="2020-09-04T14:35:04.766" v="16947"/>
          <ac:spMkLst>
            <pc:docMk/>
            <pc:sldMk cId="1887641371" sldId="293"/>
            <ac:spMk id="22" creationId="{F4002D43-B910-4E7B-A505-8838D5286694}"/>
          </ac:spMkLst>
        </pc:spChg>
        <pc:spChg chg="del">
          <ac:chgData name="实" userId="fa865639d03041d0" providerId="LiveId" clId="{9C5890E8-9B9E-4178-8E3A-4AD0782E6F9A}" dt="2020-09-04T13:57:55.157" v="16147" actId="478"/>
          <ac:spMkLst>
            <pc:docMk/>
            <pc:sldMk cId="1887641371" sldId="293"/>
            <ac:spMk id="26" creationId="{9AC11DE1-82E6-43DD-8EC3-5E4C1D65D884}"/>
          </ac:spMkLst>
        </pc:spChg>
        <pc:spChg chg="del">
          <ac:chgData name="实" userId="fa865639d03041d0" providerId="LiveId" clId="{9C5890E8-9B9E-4178-8E3A-4AD0782E6F9A}" dt="2020-09-04T13:57:55.157" v="16147" actId="478"/>
          <ac:spMkLst>
            <pc:docMk/>
            <pc:sldMk cId="1887641371" sldId="293"/>
            <ac:spMk id="28" creationId="{B049F374-7B47-4423-98C7-D65D633B6DAF}"/>
          </ac:spMkLst>
        </pc:spChg>
        <pc:spChg chg="del">
          <ac:chgData name="实" userId="fa865639d03041d0" providerId="LiveId" clId="{9C5890E8-9B9E-4178-8E3A-4AD0782E6F9A}" dt="2020-09-04T13:57:55.157" v="16147" actId="478"/>
          <ac:spMkLst>
            <pc:docMk/>
            <pc:sldMk cId="1887641371" sldId="293"/>
            <ac:spMk id="30" creationId="{ADE75CE1-D55C-44B2-A80D-F82735AD5AB3}"/>
          </ac:spMkLst>
        </pc:spChg>
        <pc:spChg chg="del">
          <ac:chgData name="实" userId="fa865639d03041d0" providerId="LiveId" clId="{9C5890E8-9B9E-4178-8E3A-4AD0782E6F9A}" dt="2020-09-04T13:57:55.157" v="16147" actId="478"/>
          <ac:spMkLst>
            <pc:docMk/>
            <pc:sldMk cId="1887641371" sldId="293"/>
            <ac:spMk id="32" creationId="{DB525A40-75C0-4CA8-9357-147D9D9BDE48}"/>
          </ac:spMkLst>
        </pc:spChg>
        <pc:picChg chg="add mod">
          <ac:chgData name="实" userId="fa865639d03041d0" providerId="LiveId" clId="{9C5890E8-9B9E-4178-8E3A-4AD0782E6F9A}" dt="2020-09-04T14:03:38.380" v="16175" actId="14100"/>
          <ac:picMkLst>
            <pc:docMk/>
            <pc:sldMk cId="1887641371" sldId="293"/>
            <ac:picMk id="2" creationId="{2F768DC5-CF47-4C55-B012-119E259F87F8}"/>
          </ac:picMkLst>
        </pc:picChg>
        <pc:picChg chg="del">
          <ac:chgData name="实" userId="fa865639d03041d0" providerId="LiveId" clId="{9C5890E8-9B9E-4178-8E3A-4AD0782E6F9A}" dt="2020-09-04T13:57:44.757" v="16145" actId="478"/>
          <ac:picMkLst>
            <pc:docMk/>
            <pc:sldMk cId="1887641371" sldId="293"/>
            <ac:picMk id="3" creationId="{B473CB75-3EFE-45E6-80AA-37C5E31EB131}"/>
          </ac:picMkLst>
        </pc:picChg>
        <pc:picChg chg="del">
          <ac:chgData name="实" userId="fa865639d03041d0" providerId="LiveId" clId="{9C5890E8-9B9E-4178-8E3A-4AD0782E6F9A}" dt="2020-09-04T13:57:43.957" v="16144" actId="478"/>
          <ac:picMkLst>
            <pc:docMk/>
            <pc:sldMk cId="1887641371" sldId="293"/>
            <ac:picMk id="5" creationId="{F47BB1EC-97AC-4EB4-A5AD-85020A7265D8}"/>
          </ac:picMkLst>
        </pc:picChg>
        <pc:picChg chg="add del mod">
          <ac:chgData name="实" userId="fa865639d03041d0" providerId="LiveId" clId="{9C5890E8-9B9E-4178-8E3A-4AD0782E6F9A}" dt="2020-09-04T14:34:56.734" v="16941" actId="478"/>
          <ac:picMkLst>
            <pc:docMk/>
            <pc:sldMk cId="1887641371" sldId="293"/>
            <ac:picMk id="6" creationId="{E0687DB3-4B1B-4033-A448-E00AC85D7278}"/>
          </ac:picMkLst>
        </pc:picChg>
        <pc:picChg chg="del">
          <ac:chgData name="实" userId="fa865639d03041d0" providerId="LiveId" clId="{9C5890E8-9B9E-4178-8E3A-4AD0782E6F9A}" dt="2020-09-04T13:57:43.413" v="16143" actId="478"/>
          <ac:picMkLst>
            <pc:docMk/>
            <pc:sldMk cId="1887641371" sldId="293"/>
            <ac:picMk id="8" creationId="{273C83E8-86AF-47D1-90B3-6B8A32F936F5}"/>
          </ac:picMkLst>
        </pc:picChg>
        <pc:picChg chg="mod modCrop">
          <ac:chgData name="实" userId="fa865639d03041d0" providerId="LiveId" clId="{9C5890E8-9B9E-4178-8E3A-4AD0782E6F9A}" dt="2020-09-04T14:01:51.454" v="16165" actId="732"/>
          <ac:picMkLst>
            <pc:docMk/>
            <pc:sldMk cId="1887641371" sldId="293"/>
            <ac:picMk id="9" creationId="{CD8AE8FA-FF3C-45C1-8773-744C13CC1212}"/>
          </ac:picMkLst>
        </pc:picChg>
        <pc:picChg chg="del">
          <ac:chgData name="实" userId="fa865639d03041d0" providerId="LiveId" clId="{9C5890E8-9B9E-4178-8E3A-4AD0782E6F9A}" dt="2020-09-04T13:57:42.280" v="16142" actId="478"/>
          <ac:picMkLst>
            <pc:docMk/>
            <pc:sldMk cId="1887641371" sldId="293"/>
            <ac:picMk id="10" creationId="{8B0DB077-141B-4615-A5A3-15347B0DFA5A}"/>
          </ac:picMkLst>
        </pc:picChg>
        <pc:picChg chg="add del mod">
          <ac:chgData name="实" userId="fa865639d03041d0" providerId="LiveId" clId="{9C5890E8-9B9E-4178-8E3A-4AD0782E6F9A}" dt="2020-09-04T14:34:55.965" v="16940" actId="478"/>
          <ac:picMkLst>
            <pc:docMk/>
            <pc:sldMk cId="1887641371" sldId="293"/>
            <ac:picMk id="12" creationId="{663695B5-E3E5-4935-9BE4-CEEB466B47D5}"/>
          </ac:picMkLst>
        </pc:picChg>
        <pc:picChg chg="add mod">
          <ac:chgData name="实" userId="fa865639d03041d0" providerId="LiveId" clId="{9C5890E8-9B9E-4178-8E3A-4AD0782E6F9A}" dt="2020-09-04T13:58:13.070" v="16150"/>
          <ac:picMkLst>
            <pc:docMk/>
            <pc:sldMk cId="1887641371" sldId="293"/>
            <ac:picMk id="20" creationId="{8B868CE1-552A-41BA-A93C-2025FFA38247}"/>
          </ac:picMkLst>
        </pc:picChg>
        <pc:picChg chg="del mod">
          <ac:chgData name="实" userId="fa865639d03041d0" providerId="LiveId" clId="{9C5890E8-9B9E-4178-8E3A-4AD0782E6F9A}" dt="2020-09-04T13:59:53.142" v="16153" actId="478"/>
          <ac:picMkLst>
            <pc:docMk/>
            <pc:sldMk cId="1887641371" sldId="293"/>
            <ac:picMk id="23" creationId="{6BD9FEBF-412A-463B-BE01-F588372382F4}"/>
          </ac:picMkLst>
        </pc:picChg>
        <pc:picChg chg="add del mod modCrop">
          <ac:chgData name="实" userId="fa865639d03041d0" providerId="LiveId" clId="{9C5890E8-9B9E-4178-8E3A-4AD0782E6F9A}" dt="2020-09-04T14:39:09.440" v="16974" actId="478"/>
          <ac:picMkLst>
            <pc:docMk/>
            <pc:sldMk cId="1887641371" sldId="293"/>
            <ac:picMk id="24" creationId="{8668F96A-8DCF-4680-98D7-B854BC513F06}"/>
          </ac:picMkLst>
        </pc:picChg>
        <pc:picChg chg="add mod modCrop">
          <ac:chgData name="实" userId="fa865639d03041d0" providerId="LiveId" clId="{9C5890E8-9B9E-4178-8E3A-4AD0782E6F9A}" dt="2020-09-04T14:41:34.239" v="17014" actId="14861"/>
          <ac:picMkLst>
            <pc:docMk/>
            <pc:sldMk cId="1887641371" sldId="293"/>
            <ac:picMk id="25" creationId="{3D02D37E-6E92-4D00-9EAC-815EE26F0D62}"/>
          </ac:picMkLst>
        </pc:picChg>
        <pc:picChg chg="del">
          <ac:chgData name="实" userId="fa865639d03041d0" providerId="LiveId" clId="{9C5890E8-9B9E-4178-8E3A-4AD0782E6F9A}" dt="2020-09-04T13:58:02.946" v="16149" actId="478"/>
          <ac:picMkLst>
            <pc:docMk/>
            <pc:sldMk cId="1887641371" sldId="293"/>
            <ac:picMk id="37" creationId="{E90531A2-B204-4468-A9EF-1BC4676DB489}"/>
          </ac:picMkLst>
        </pc:picChg>
      </pc:sldChg>
      <pc:sldChg chg="addSp delSp modSp add del mod delAnim">
        <pc:chgData name="实" userId="fa865639d03041d0" providerId="LiveId" clId="{9C5890E8-9B9E-4178-8E3A-4AD0782E6F9A}" dt="2020-09-04T16:11:03.540" v="17764" actId="2696"/>
        <pc:sldMkLst>
          <pc:docMk/>
          <pc:sldMk cId="33207733" sldId="294"/>
        </pc:sldMkLst>
        <pc:spChg chg="mod">
          <ac:chgData name="实" userId="fa865639d03041d0" providerId="LiveId" clId="{9C5890E8-9B9E-4178-8E3A-4AD0782E6F9A}" dt="2020-09-04T15:55:49.519" v="17276" actId="14100"/>
          <ac:spMkLst>
            <pc:docMk/>
            <pc:sldMk cId="33207733" sldId="294"/>
            <ac:spMk id="3" creationId="{39186670-0268-49F2-B391-DD8F8834FD16}"/>
          </ac:spMkLst>
        </pc:spChg>
        <pc:spChg chg="add mod ord">
          <ac:chgData name="实" userId="fa865639d03041d0" providerId="LiveId" clId="{9C5890E8-9B9E-4178-8E3A-4AD0782E6F9A}" dt="2020-09-04T15:53:51.483" v="17259" actId="207"/>
          <ac:spMkLst>
            <pc:docMk/>
            <pc:sldMk cId="33207733" sldId="294"/>
            <ac:spMk id="4" creationId="{BD8200C3-1898-47A8-A58E-BD9978E69D61}"/>
          </ac:spMkLst>
        </pc:spChg>
        <pc:spChg chg="del">
          <ac:chgData name="实" userId="fa865639d03041d0" providerId="LiveId" clId="{9C5890E8-9B9E-4178-8E3A-4AD0782E6F9A}" dt="2020-09-04T15:55:34.233" v="17274" actId="478"/>
          <ac:spMkLst>
            <pc:docMk/>
            <pc:sldMk cId="33207733" sldId="294"/>
            <ac:spMk id="7" creationId="{2572C5CC-D226-4387-8B9E-DAE23A8E0435}"/>
          </ac:spMkLst>
        </pc:spChg>
        <pc:spChg chg="add mod">
          <ac:chgData name="实" userId="fa865639d03041d0" providerId="LiveId" clId="{9C5890E8-9B9E-4178-8E3A-4AD0782E6F9A}" dt="2020-09-04T15:53:16.544" v="17254" actId="14100"/>
          <ac:spMkLst>
            <pc:docMk/>
            <pc:sldMk cId="33207733" sldId="294"/>
            <ac:spMk id="11" creationId="{8EF334E9-9B9D-4D94-B58E-1AB0058028CE}"/>
          </ac:spMkLst>
        </pc:spChg>
        <pc:spChg chg="add mod">
          <ac:chgData name="实" userId="fa865639d03041d0" providerId="LiveId" clId="{9C5890E8-9B9E-4178-8E3A-4AD0782E6F9A}" dt="2020-09-04T15:55:27.144" v="17273" actId="6549"/>
          <ac:spMkLst>
            <pc:docMk/>
            <pc:sldMk cId="33207733" sldId="294"/>
            <ac:spMk id="13" creationId="{248F5354-67C4-4867-8FEA-A370783E07DF}"/>
          </ac:spMkLst>
        </pc:spChg>
        <pc:picChg chg="add mod">
          <ac:chgData name="实" userId="fa865639d03041d0" providerId="LiveId" clId="{9C5890E8-9B9E-4178-8E3A-4AD0782E6F9A}" dt="2020-09-04T15:53:04.185" v="17252" actId="14100"/>
          <ac:picMkLst>
            <pc:docMk/>
            <pc:sldMk cId="33207733" sldId="294"/>
            <ac:picMk id="5" creationId="{A30F9574-47A6-4896-AE51-94C372BF241C}"/>
          </ac:picMkLst>
        </pc:picChg>
        <pc:picChg chg="mod">
          <ac:chgData name="实" userId="fa865639d03041d0" providerId="LiveId" clId="{9C5890E8-9B9E-4178-8E3A-4AD0782E6F9A}" dt="2020-09-04T15:52:57.473" v="17251" actId="14100"/>
          <ac:picMkLst>
            <pc:docMk/>
            <pc:sldMk cId="33207733" sldId="294"/>
            <ac:picMk id="6" creationId="{75B90F86-57AC-4841-9A86-C6478FBB9219}"/>
          </ac:picMkLst>
        </pc:picChg>
        <pc:picChg chg="add del">
          <ac:chgData name="实" userId="fa865639d03041d0" providerId="LiveId" clId="{9C5890E8-9B9E-4178-8E3A-4AD0782E6F9A}" dt="2020-09-04T15:56:34.745" v="17277" actId="478"/>
          <ac:picMkLst>
            <pc:docMk/>
            <pc:sldMk cId="33207733" sldId="294"/>
            <ac:picMk id="15" creationId="{388A5288-D194-47EC-A7B3-F85FA4B9761E}"/>
          </ac:picMkLst>
        </pc:picChg>
        <pc:picChg chg="add">
          <ac:chgData name="实" userId="fa865639d03041d0" providerId="LiveId" clId="{9C5890E8-9B9E-4178-8E3A-4AD0782E6F9A}" dt="2020-09-04T15:56:35.252" v="17278" actId="22"/>
          <ac:picMkLst>
            <pc:docMk/>
            <pc:sldMk cId="33207733" sldId="294"/>
            <ac:picMk id="17" creationId="{FFF83FE7-70A1-4B0C-A554-DC93D9822479}"/>
          </ac:picMkLst>
        </pc:picChg>
      </pc:sldChg>
      <pc:sldChg chg="addSp delSp modSp new del mod ord delAnim modAnim modNotesTx">
        <pc:chgData name="实" userId="fa865639d03041d0" providerId="LiveId" clId="{9C5890E8-9B9E-4178-8E3A-4AD0782E6F9A}" dt="2020-09-04T23:57:14.011" v="18704" actId="47"/>
        <pc:sldMkLst>
          <pc:docMk/>
          <pc:sldMk cId="2368502369" sldId="295"/>
        </pc:sldMkLst>
        <pc:spChg chg="add del">
          <ac:chgData name="实" userId="fa865639d03041d0" providerId="LiveId" clId="{9C5890E8-9B9E-4178-8E3A-4AD0782E6F9A}" dt="2020-09-04T16:04:24.583" v="17281"/>
          <ac:spMkLst>
            <pc:docMk/>
            <pc:sldMk cId="2368502369" sldId="295"/>
            <ac:spMk id="2" creationId="{1C0B5EB2-FD49-4CF3-987C-B0A0EAFC1D90}"/>
          </ac:spMkLst>
        </pc:spChg>
        <pc:spChg chg="add del mod">
          <ac:chgData name="实" userId="fa865639d03041d0" providerId="LiveId" clId="{9C5890E8-9B9E-4178-8E3A-4AD0782E6F9A}" dt="2020-09-04T16:59:48.521" v="18456" actId="478"/>
          <ac:spMkLst>
            <pc:docMk/>
            <pc:sldMk cId="2368502369" sldId="295"/>
            <ac:spMk id="4" creationId="{569FCE80-6120-474F-BA88-DD1E0B14CB5F}"/>
          </ac:spMkLst>
        </pc:spChg>
        <pc:spChg chg="add del mod">
          <ac:chgData name="实" userId="fa865639d03041d0" providerId="LiveId" clId="{9C5890E8-9B9E-4178-8E3A-4AD0782E6F9A}" dt="2020-09-04T17:03:09.590" v="18496" actId="478"/>
          <ac:spMkLst>
            <pc:docMk/>
            <pc:sldMk cId="2368502369" sldId="295"/>
            <ac:spMk id="5" creationId="{85F9859B-DAFE-4981-B13D-C08B7DE9E6E9}"/>
          </ac:spMkLst>
        </pc:spChg>
        <pc:spChg chg="add del mod ord">
          <ac:chgData name="实" userId="fa865639d03041d0" providerId="LiveId" clId="{9C5890E8-9B9E-4178-8E3A-4AD0782E6F9A}" dt="2020-09-04T16:14:40.711" v="17778" actId="478"/>
          <ac:spMkLst>
            <pc:docMk/>
            <pc:sldMk cId="2368502369" sldId="295"/>
            <ac:spMk id="8" creationId="{BA73BC2B-5CFB-45F5-954A-82F663260724}"/>
          </ac:spMkLst>
        </pc:spChg>
        <pc:spChg chg="add del mod">
          <ac:chgData name="实" userId="fa865639d03041d0" providerId="LiveId" clId="{9C5890E8-9B9E-4178-8E3A-4AD0782E6F9A}" dt="2020-09-04T17:17:18.636" v="18556" actId="478"/>
          <ac:spMkLst>
            <pc:docMk/>
            <pc:sldMk cId="2368502369" sldId="295"/>
            <ac:spMk id="10" creationId="{3E330AC1-9368-46A1-B3BE-6CC724A807E2}"/>
          </ac:spMkLst>
        </pc:spChg>
        <pc:spChg chg="add mod">
          <ac:chgData name="实" userId="fa865639d03041d0" providerId="LiveId" clId="{9C5890E8-9B9E-4178-8E3A-4AD0782E6F9A}" dt="2020-09-04T17:19:57.152" v="18574" actId="14100"/>
          <ac:spMkLst>
            <pc:docMk/>
            <pc:sldMk cId="2368502369" sldId="295"/>
            <ac:spMk id="12" creationId="{39AB39A5-BD45-4FB2-BDCD-748E75CEFDD1}"/>
          </ac:spMkLst>
        </pc:spChg>
        <pc:spChg chg="add mod">
          <ac:chgData name="实" userId="fa865639d03041d0" providerId="LiveId" clId="{9C5890E8-9B9E-4178-8E3A-4AD0782E6F9A}" dt="2020-09-04T17:20:05.617" v="18576" actId="14100"/>
          <ac:spMkLst>
            <pc:docMk/>
            <pc:sldMk cId="2368502369" sldId="295"/>
            <ac:spMk id="13" creationId="{86ABF6A7-9B28-4CC9-B3CA-602C4F2A86A6}"/>
          </ac:spMkLst>
        </pc:spChg>
        <pc:spChg chg="add mod">
          <ac:chgData name="实" userId="fa865639d03041d0" providerId="LiveId" clId="{9C5890E8-9B9E-4178-8E3A-4AD0782E6F9A}" dt="2020-09-04T17:21:24.979" v="18688" actId="1037"/>
          <ac:spMkLst>
            <pc:docMk/>
            <pc:sldMk cId="2368502369" sldId="295"/>
            <ac:spMk id="15" creationId="{7DBCA99D-7A93-4C2A-8B5D-09D8089F3BD0}"/>
          </ac:spMkLst>
        </pc:spChg>
        <pc:picChg chg="add del mod modCrop">
          <ac:chgData name="实" userId="fa865639d03041d0" providerId="LiveId" clId="{9C5890E8-9B9E-4178-8E3A-4AD0782E6F9A}" dt="2020-09-04T17:03:02.089" v="18495" actId="478"/>
          <ac:picMkLst>
            <pc:docMk/>
            <pc:sldMk cId="2368502369" sldId="295"/>
            <ac:picMk id="3" creationId="{8E2100E6-F909-44EE-8D2D-B9BB19C17772}"/>
          </ac:picMkLst>
        </pc:picChg>
        <pc:picChg chg="add del mod">
          <ac:chgData name="实" userId="fa865639d03041d0" providerId="LiveId" clId="{9C5890E8-9B9E-4178-8E3A-4AD0782E6F9A}" dt="2020-09-04T17:03:12.264" v="18497" actId="478"/>
          <ac:picMkLst>
            <pc:docMk/>
            <pc:sldMk cId="2368502369" sldId="295"/>
            <ac:picMk id="6" creationId="{89E6908B-86DB-4E57-9E36-6DEABD68769B}"/>
          </ac:picMkLst>
        </pc:picChg>
        <pc:picChg chg="add mod">
          <ac:chgData name="实" userId="fa865639d03041d0" providerId="LiveId" clId="{9C5890E8-9B9E-4178-8E3A-4AD0782E6F9A}" dt="2020-09-04T17:20:09.656" v="18577" actId="1076"/>
          <ac:picMkLst>
            <pc:docMk/>
            <pc:sldMk cId="2368502369" sldId="295"/>
            <ac:picMk id="11" creationId="{F6CA39B3-6EFF-4E62-84FF-4B5CAE1E7310}"/>
          </ac:picMkLst>
        </pc:picChg>
      </pc:sldChg>
      <pc:sldChg chg="addSp delSp modSp add del mod">
        <pc:chgData name="实" userId="fa865639d03041d0" providerId="LiveId" clId="{9C5890E8-9B9E-4178-8E3A-4AD0782E6F9A}" dt="2020-09-04T15:54:13.992" v="17260" actId="2696"/>
        <pc:sldMkLst>
          <pc:docMk/>
          <pc:sldMk cId="3168092112" sldId="295"/>
        </pc:sldMkLst>
        <pc:picChg chg="add ord">
          <ac:chgData name="实" userId="fa865639d03041d0" providerId="LiveId" clId="{9C5890E8-9B9E-4178-8E3A-4AD0782E6F9A}" dt="2020-09-04T15:30:29.031" v="17216" actId="167"/>
          <ac:picMkLst>
            <pc:docMk/>
            <pc:sldMk cId="3168092112" sldId="295"/>
            <ac:picMk id="4" creationId="{5A2ABA54-730E-4298-9436-324F33AB8E43}"/>
          </ac:picMkLst>
        </pc:picChg>
        <pc:picChg chg="del mod">
          <ac:chgData name="实" userId="fa865639d03041d0" providerId="LiveId" clId="{9C5890E8-9B9E-4178-8E3A-4AD0782E6F9A}" dt="2020-09-04T15:29:13.415" v="17209" actId="21"/>
          <ac:picMkLst>
            <pc:docMk/>
            <pc:sldMk cId="3168092112" sldId="295"/>
            <ac:picMk id="5" creationId="{1A2F8FC4-E5AB-4723-AA31-0A129984F010}"/>
          </ac:picMkLst>
        </pc:picChg>
      </pc:sldChg>
      <pc:sldChg chg="addSp modSp new del mod">
        <pc:chgData name="实" userId="fa865639d03041d0" providerId="LiveId" clId="{9C5890E8-9B9E-4178-8E3A-4AD0782E6F9A}" dt="2020-09-04T15:50:31.793" v="17232" actId="2696"/>
        <pc:sldMkLst>
          <pc:docMk/>
          <pc:sldMk cId="38399360" sldId="296"/>
        </pc:sldMkLst>
        <pc:picChg chg="add mod modCrop">
          <ac:chgData name="实" userId="fa865639d03041d0" providerId="LiveId" clId="{9C5890E8-9B9E-4178-8E3A-4AD0782E6F9A}" dt="2020-09-04T15:36:34.862" v="17227"/>
          <ac:picMkLst>
            <pc:docMk/>
            <pc:sldMk cId="38399360" sldId="296"/>
            <ac:picMk id="3" creationId="{585FFF97-5923-4507-9C4E-8D721EFDE0D5}"/>
          </ac:picMkLst>
        </pc:picChg>
      </pc:sldChg>
      <pc:sldChg chg="addSp delSp modSp add mod modTransition modAnim modNotesTx">
        <pc:chgData name="实" userId="fa865639d03041d0" providerId="LiveId" clId="{9C5890E8-9B9E-4178-8E3A-4AD0782E6F9A}" dt="2020-09-05T14:55:09.761" v="19492"/>
        <pc:sldMkLst>
          <pc:docMk/>
          <pc:sldMk cId="1333758786" sldId="296"/>
        </pc:sldMkLst>
        <pc:spChg chg="add del ord">
          <ac:chgData name="实" userId="fa865639d03041d0" providerId="LiveId" clId="{9C5890E8-9B9E-4178-8E3A-4AD0782E6F9A}" dt="2020-09-04T16:14:21.103" v="17777" actId="478"/>
          <ac:spMkLst>
            <pc:docMk/>
            <pc:sldMk cId="1333758786" sldId="296"/>
            <ac:spMk id="3" creationId="{BB6BC918-1C8B-4669-BAC3-8544CFFE2B2D}"/>
          </ac:spMkLst>
        </pc:spChg>
        <pc:spChg chg="del">
          <ac:chgData name="实" userId="fa865639d03041d0" providerId="LiveId" clId="{9C5890E8-9B9E-4178-8E3A-4AD0782E6F9A}" dt="2020-09-04T16:13:16.395" v="17767" actId="478"/>
          <ac:spMkLst>
            <pc:docMk/>
            <pc:sldMk cId="1333758786" sldId="296"/>
            <ac:spMk id="11" creationId="{4D37DCF4-8333-4098-829E-2D47D6D505FB}"/>
          </ac:spMkLst>
        </pc:spChg>
        <pc:spChg chg="del">
          <ac:chgData name="实" userId="fa865639d03041d0" providerId="LiveId" clId="{9C5890E8-9B9E-4178-8E3A-4AD0782E6F9A}" dt="2020-09-04T16:13:13.656" v="17766" actId="478"/>
          <ac:spMkLst>
            <pc:docMk/>
            <pc:sldMk cId="1333758786" sldId="296"/>
            <ac:spMk id="14" creationId="{44559C56-4978-41B7-8E83-B48C9A85A2B2}"/>
          </ac:spMkLst>
        </pc:spChg>
        <pc:spChg chg="mod">
          <ac:chgData name="实" userId="fa865639d03041d0" providerId="LiveId" clId="{9C5890E8-9B9E-4178-8E3A-4AD0782E6F9A}" dt="2020-09-05T01:14:22.104" v="19067" actId="14"/>
          <ac:spMkLst>
            <pc:docMk/>
            <pc:sldMk cId="1333758786" sldId="296"/>
            <ac:spMk id="18" creationId="{1629CC86-8C6C-4050-93D8-DA4759D46E63}"/>
          </ac:spMkLst>
        </pc:spChg>
        <pc:picChg chg="mod">
          <ac:chgData name="实" userId="fa865639d03041d0" providerId="LiveId" clId="{9C5890E8-9B9E-4178-8E3A-4AD0782E6F9A}" dt="2020-09-04T16:13:36.854" v="17771" actId="732"/>
          <ac:picMkLst>
            <pc:docMk/>
            <pc:sldMk cId="1333758786" sldId="296"/>
            <ac:picMk id="2" creationId="{2F768DC5-CF47-4C55-B012-119E259F87F8}"/>
          </ac:picMkLst>
        </pc:picChg>
        <pc:picChg chg="add mod modCrop">
          <ac:chgData name="实" userId="fa865639d03041d0" providerId="LiveId" clId="{9C5890E8-9B9E-4178-8E3A-4AD0782E6F9A}" dt="2020-09-05T01:01:19.688" v="19044" actId="1076"/>
          <ac:picMkLst>
            <pc:docMk/>
            <pc:sldMk cId="1333758786" sldId="296"/>
            <ac:picMk id="3" creationId="{7CC46FD5-1501-421C-908A-205A51D01C8F}"/>
          </ac:picMkLst>
        </pc:picChg>
        <pc:picChg chg="add del mod">
          <ac:chgData name="实" userId="fa865639d03041d0" providerId="LiveId" clId="{9C5890E8-9B9E-4178-8E3A-4AD0782E6F9A}" dt="2020-09-05T14:08:10.035" v="19300"/>
          <ac:picMkLst>
            <pc:docMk/>
            <pc:sldMk cId="1333758786" sldId="296"/>
            <ac:picMk id="4" creationId="{E1CED086-BAD4-463C-9129-8519F1B4820E}"/>
          </ac:picMkLst>
        </pc:picChg>
        <pc:picChg chg="add del mod">
          <ac:chgData name="实" userId="fa865639d03041d0" providerId="LiveId" clId="{9C5890E8-9B9E-4178-8E3A-4AD0782E6F9A}" dt="2020-09-05T14:12:39.956" v="19359"/>
          <ac:picMkLst>
            <pc:docMk/>
            <pc:sldMk cId="1333758786" sldId="296"/>
            <ac:picMk id="5" creationId="{CAC42EE2-4655-4842-8976-129ACD9700EB}"/>
          </ac:picMkLst>
        </pc:picChg>
        <pc:picChg chg="add del mod">
          <ac:chgData name="实" userId="fa865639d03041d0" providerId="LiveId" clId="{9C5890E8-9B9E-4178-8E3A-4AD0782E6F9A}" dt="2020-09-05T14:15:40.197" v="19360"/>
          <ac:picMkLst>
            <pc:docMk/>
            <pc:sldMk cId="1333758786" sldId="296"/>
            <ac:picMk id="6" creationId="{8CD6F7AD-A974-4105-BA79-F02A2FD7BB4D}"/>
          </ac:picMkLst>
        </pc:picChg>
        <pc:picChg chg="add del mod">
          <ac:chgData name="实" userId="fa865639d03041d0" providerId="LiveId" clId="{9C5890E8-9B9E-4178-8E3A-4AD0782E6F9A}" dt="2020-09-05T14:20:11.335" v="19375"/>
          <ac:picMkLst>
            <pc:docMk/>
            <pc:sldMk cId="1333758786" sldId="296"/>
            <ac:picMk id="7" creationId="{310263DC-35A3-46CE-AF86-B4862075165A}"/>
          </ac:picMkLst>
        </pc:picChg>
        <pc:picChg chg="add mod">
          <ac:chgData name="实" userId="fa865639d03041d0" providerId="LiveId" clId="{9C5890E8-9B9E-4178-8E3A-4AD0782E6F9A}" dt="2020-09-05T14:20:11.335" v="19375"/>
          <ac:picMkLst>
            <pc:docMk/>
            <pc:sldMk cId="1333758786" sldId="296"/>
            <ac:picMk id="8" creationId="{BC0ABEE2-7E4C-4917-8C7C-4E55DCC0C544}"/>
          </ac:picMkLst>
        </pc:picChg>
        <pc:picChg chg="del">
          <ac:chgData name="实" userId="fa865639d03041d0" providerId="LiveId" clId="{9C5890E8-9B9E-4178-8E3A-4AD0782E6F9A}" dt="2020-09-04T16:13:18.357" v="17768" actId="478"/>
          <ac:picMkLst>
            <pc:docMk/>
            <pc:sldMk cId="1333758786" sldId="296"/>
            <ac:picMk id="9" creationId="{CD8AE8FA-FF3C-45C1-8773-744C13CC1212}"/>
          </ac:picMkLst>
        </pc:picChg>
        <pc:picChg chg="mod modCrop">
          <ac:chgData name="实" userId="fa865639d03041d0" providerId="LiveId" clId="{9C5890E8-9B9E-4178-8E3A-4AD0782E6F9A}" dt="2020-09-05T01:01:06.672" v="19043" actId="732"/>
          <ac:picMkLst>
            <pc:docMk/>
            <pc:sldMk cId="1333758786" sldId="296"/>
            <ac:picMk id="25" creationId="{3D02D37E-6E92-4D00-9EAC-815EE26F0D62}"/>
          </ac:picMkLst>
        </pc:picChg>
      </pc:sldChg>
      <pc:sldChg chg="addSp delSp modSp add mod modTransition modAnim modNotesTx">
        <pc:chgData name="实" userId="fa865639d03041d0" providerId="LiveId" clId="{9C5890E8-9B9E-4178-8E3A-4AD0782E6F9A}" dt="2020-09-05T14:53:23.951" v="19486"/>
        <pc:sldMkLst>
          <pc:docMk/>
          <pc:sldMk cId="2592700169" sldId="297"/>
        </pc:sldMkLst>
        <pc:spChg chg="mod">
          <ac:chgData name="实" userId="fa865639d03041d0" providerId="LiveId" clId="{9C5890E8-9B9E-4178-8E3A-4AD0782E6F9A}" dt="2020-09-05T00:57:39.917" v="19035" actId="20577"/>
          <ac:spMkLst>
            <pc:docMk/>
            <pc:sldMk cId="2592700169" sldId="297"/>
            <ac:spMk id="4" creationId="{569FCE80-6120-474F-BA88-DD1E0B14CB5F}"/>
          </ac:spMkLst>
        </pc:spChg>
        <pc:spChg chg="mod">
          <ac:chgData name="实" userId="fa865639d03041d0" providerId="LiveId" clId="{9C5890E8-9B9E-4178-8E3A-4AD0782E6F9A}" dt="2020-09-05T14:22:05.217" v="19410" actId="20577"/>
          <ac:spMkLst>
            <pc:docMk/>
            <pc:sldMk cId="2592700169" sldId="297"/>
            <ac:spMk id="5" creationId="{85F9859B-DAFE-4981-B13D-C08B7DE9E6E9}"/>
          </ac:spMkLst>
        </pc:spChg>
        <pc:spChg chg="del mod">
          <ac:chgData name="实" userId="fa865639d03041d0" providerId="LiveId" clId="{9C5890E8-9B9E-4178-8E3A-4AD0782E6F9A}" dt="2020-09-04T23:56:04.401" v="18700" actId="478"/>
          <ac:spMkLst>
            <pc:docMk/>
            <pc:sldMk cId="2592700169" sldId="297"/>
            <ac:spMk id="10" creationId="{3E330AC1-9368-46A1-B3BE-6CC724A807E2}"/>
          </ac:spMkLst>
        </pc:spChg>
        <pc:picChg chg="add del mod">
          <ac:chgData name="实" userId="fa865639d03041d0" providerId="LiveId" clId="{9C5890E8-9B9E-4178-8E3A-4AD0782E6F9A}" dt="2020-09-05T14:21:42.778" v="19377"/>
          <ac:picMkLst>
            <pc:docMk/>
            <pc:sldMk cId="2592700169" sldId="297"/>
            <ac:picMk id="2" creationId="{BE869DB3-A90B-47BD-AFA0-AAE018D13734}"/>
          </ac:picMkLst>
        </pc:picChg>
        <pc:picChg chg="add del mod">
          <ac:chgData name="实" userId="fa865639d03041d0" providerId="LiveId" clId="{9C5890E8-9B9E-4178-8E3A-4AD0782E6F9A}" dt="2020-09-05T14:23:52.811" v="19412"/>
          <ac:picMkLst>
            <pc:docMk/>
            <pc:sldMk cId="2592700169" sldId="297"/>
            <ac:picMk id="7" creationId="{EE19DD3E-2AF2-4CC0-9249-9847EB86B7C6}"/>
          </ac:picMkLst>
        </pc:picChg>
        <pc:picChg chg="add del mod">
          <ac:chgData name="实" userId="fa865639d03041d0" providerId="LiveId" clId="{9C5890E8-9B9E-4178-8E3A-4AD0782E6F9A}" dt="2020-09-05T14:25:34.857" v="19432"/>
          <ac:picMkLst>
            <pc:docMk/>
            <pc:sldMk cId="2592700169" sldId="297"/>
            <ac:picMk id="8" creationId="{01D1D391-FAE4-4FF3-8584-08E109B3AE48}"/>
          </ac:picMkLst>
        </pc:picChg>
        <pc:picChg chg="add mod">
          <ac:chgData name="实" userId="fa865639d03041d0" providerId="LiveId" clId="{9C5890E8-9B9E-4178-8E3A-4AD0782E6F9A}" dt="2020-09-05T14:25:34.857" v="19432"/>
          <ac:picMkLst>
            <pc:docMk/>
            <pc:sldMk cId="2592700169" sldId="297"/>
            <ac:picMk id="9" creationId="{503025FE-773B-4D85-AE71-5B0791FC9E9B}"/>
          </ac:picMkLst>
        </pc:picChg>
        <pc:picChg chg="add mod">
          <ac:chgData name="实" userId="fa865639d03041d0" providerId="LiveId" clId="{9C5890E8-9B9E-4178-8E3A-4AD0782E6F9A}" dt="2020-09-04T23:56:25.650" v="18703" actId="14100"/>
          <ac:picMkLst>
            <pc:docMk/>
            <pc:sldMk cId="2592700169" sldId="297"/>
            <ac:picMk id="1026" creationId="{8D22313A-5F83-46FB-9DB0-FB67F5BF8E66}"/>
          </ac:picMkLst>
        </pc:picChg>
      </pc:sldChg>
      <pc:sldChg chg="delSp add del mod ord modTransition">
        <pc:chgData name="实" userId="fa865639d03041d0" providerId="LiveId" clId="{9C5890E8-9B9E-4178-8E3A-4AD0782E6F9A}" dt="2020-09-05T00:15:54.891" v="18842" actId="2696"/>
        <pc:sldMkLst>
          <pc:docMk/>
          <pc:sldMk cId="3489756622" sldId="298"/>
        </pc:sldMkLst>
        <pc:spChg chg="del">
          <ac:chgData name="实" userId="fa865639d03041d0" providerId="LiveId" clId="{9C5890E8-9B9E-4178-8E3A-4AD0782E6F9A}" dt="2020-09-04T17:08:02.622" v="18521" actId="478"/>
          <ac:spMkLst>
            <pc:docMk/>
            <pc:sldMk cId="3489756622" sldId="298"/>
            <ac:spMk id="10" creationId="{3E330AC1-9368-46A1-B3BE-6CC724A807E2}"/>
          </ac:spMkLst>
        </pc:spChg>
      </pc:sldChg>
      <pc:sldChg chg="addSp delSp modSp new mod ord modTransition setBg modAnim">
        <pc:chgData name="实" userId="fa865639d03041d0" providerId="LiveId" clId="{9C5890E8-9B9E-4178-8E3A-4AD0782E6F9A}" dt="2020-09-05T00:27:36.169" v="18871"/>
        <pc:sldMkLst>
          <pc:docMk/>
          <pc:sldMk cId="656555466" sldId="299"/>
        </pc:sldMkLst>
        <pc:spChg chg="add mod">
          <ac:chgData name="实" userId="fa865639d03041d0" providerId="LiveId" clId="{9C5890E8-9B9E-4178-8E3A-4AD0782E6F9A}" dt="2020-09-05T00:25:27.447" v="18860"/>
          <ac:spMkLst>
            <pc:docMk/>
            <pc:sldMk cId="656555466" sldId="299"/>
            <ac:spMk id="3" creationId="{DC88C9E3-5E65-483E-B2F5-0DA6C9794DC1}"/>
          </ac:spMkLst>
        </pc:spChg>
        <pc:spChg chg="add del">
          <ac:chgData name="实" userId="fa865639d03041d0" providerId="LiveId" clId="{9C5890E8-9B9E-4178-8E3A-4AD0782E6F9A}" dt="2020-09-05T00:22:47.140" v="18850" actId="478"/>
          <ac:spMkLst>
            <pc:docMk/>
            <pc:sldMk cId="656555466" sldId="299"/>
            <ac:spMk id="6" creationId="{8C0CE0A0-2989-4A08-9876-D33F4EBA93B2}"/>
          </ac:spMkLst>
        </pc:spChg>
        <pc:picChg chg="add mod">
          <ac:chgData name="实" userId="fa865639d03041d0" providerId="LiveId" clId="{9C5890E8-9B9E-4178-8E3A-4AD0782E6F9A}" dt="2020-09-04T23:59:11.478" v="18723"/>
          <ac:picMkLst>
            <pc:docMk/>
            <pc:sldMk cId="656555466" sldId="299"/>
            <ac:picMk id="4" creationId="{7F8FBFB8-51E9-43E1-82C6-E8B2696CD440}"/>
          </ac:picMkLst>
        </pc:picChg>
        <pc:picChg chg="add del">
          <ac:chgData name="实" userId="fa865639d03041d0" providerId="LiveId" clId="{9C5890E8-9B9E-4178-8E3A-4AD0782E6F9A}" dt="2020-09-05T00:19:46.364" v="18849" actId="478"/>
          <ac:picMkLst>
            <pc:docMk/>
            <pc:sldMk cId="656555466" sldId="299"/>
            <ac:picMk id="8" creationId="{E5C8EEBD-AD2E-45D9-B3EC-5A54B793135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hyperlink" Target="https://www.duosuccess.com/YJ_Study_Center/y002b7.htm"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d.docs.live.net/fa865639d03041d0/&#25991;&#26723;/&#21326;&#23572;&#34903;&#37329;&#34701;&#25237;&#3616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spc="100" baseline="0">
                <a:solidFill>
                  <a:prstClr val="white">
                    <a:lumMod val="95000"/>
                  </a:prstClr>
                </a:solidFill>
                <a:effectLst>
                  <a:outerShdw blurRad="50800" dist="38100" dir="5400000" algn="t" rotWithShape="0">
                    <a:prstClr val="black">
                      <a:alpha val="40000"/>
                    </a:prstClr>
                  </a:outerShdw>
                </a:effectLst>
                <a:latin typeface="+mn-lt"/>
                <a:ea typeface="+mn-ea"/>
                <a:cs typeface="+mn-cs"/>
              </a:defRPr>
            </a:pPr>
            <a:r>
              <a:rPr lang="en-US" dirty="0"/>
              <a:t>“I Ching” guides financial investment</a:t>
            </a:r>
          </a:p>
          <a:p>
            <a:pPr marL="0" marR="0" lvl="0" indent="0" algn="ctr" defTabSz="914400" rtl="0" eaLnBrk="1" fontAlgn="auto" latinLnBrk="0" hangingPunct="1">
              <a:lnSpc>
                <a:spcPct val="100000"/>
              </a:lnSpc>
              <a:spcBef>
                <a:spcPts val="0"/>
              </a:spcBef>
              <a:spcAft>
                <a:spcPts val="0"/>
              </a:spcAft>
              <a:buClrTx/>
              <a:buSzTx/>
              <a:buFontTx/>
              <a:buNone/>
              <a:tabLst/>
              <a:defRPr>
                <a:solidFill>
                  <a:prstClr val="white">
                    <a:lumMod val="95000"/>
                  </a:prstClr>
                </a:solidFill>
              </a:defRPr>
            </a:pPr>
            <a:r>
              <a:rPr lang="en-US" altLang="zh-CN" sz="800" dirty="0">
                <a:effectLst/>
                <a:hlinkClick xmlns:r="http://schemas.openxmlformats.org/officeDocument/2006/relationships" r:id="rId3"/>
              </a:rPr>
              <a:t>https://www.duosuccess.com/YJ_Study_Center/y002b7.htm</a:t>
            </a:r>
            <a:r>
              <a:rPr lang="en-US" altLang="zh-CN" sz="800" dirty="0">
                <a:effectLst/>
              </a:rPr>
              <a:t> </a:t>
            </a:r>
            <a:endParaRPr lang="zh-CN"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spc="100" baseline="0">
              <a:solidFill>
                <a:prstClr val="white">
                  <a:lumMod val="95000"/>
                </a:prst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barChart>
        <c:barDir val="col"/>
        <c:grouping val="clustered"/>
        <c:varyColors val="0"/>
        <c:ser>
          <c:idx val="6"/>
          <c:order val="6"/>
          <c:tx>
            <c:strRef>
              <c:f>Sheet1!$H$1</c:f>
              <c:strCache>
                <c:ptCount val="1"/>
                <c:pt idx="0">
                  <c:v>rewards</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Sheet1!$A$2:$A$38</c:f>
              <c:numCache>
                <c:formatCode>m/d/yyyy</c:formatCode>
                <c:ptCount val="37"/>
                <c:pt idx="0">
                  <c:v>35737</c:v>
                </c:pt>
                <c:pt idx="1">
                  <c:v>35746</c:v>
                </c:pt>
                <c:pt idx="2">
                  <c:v>35758</c:v>
                </c:pt>
                <c:pt idx="3">
                  <c:v>35759</c:v>
                </c:pt>
                <c:pt idx="4">
                  <c:v>35767</c:v>
                </c:pt>
                <c:pt idx="5">
                  <c:v>35768</c:v>
                </c:pt>
                <c:pt idx="6">
                  <c:v>35769</c:v>
                </c:pt>
                <c:pt idx="7">
                  <c:v>35773</c:v>
                </c:pt>
                <c:pt idx="8">
                  <c:v>35773</c:v>
                </c:pt>
                <c:pt idx="9">
                  <c:v>35775</c:v>
                </c:pt>
                <c:pt idx="10">
                  <c:v>35781</c:v>
                </c:pt>
                <c:pt idx="11">
                  <c:v>35782</c:v>
                </c:pt>
                <c:pt idx="12">
                  <c:v>35783</c:v>
                </c:pt>
                <c:pt idx="13">
                  <c:v>35795</c:v>
                </c:pt>
                <c:pt idx="14">
                  <c:v>35797</c:v>
                </c:pt>
                <c:pt idx="15">
                  <c:v>35800</c:v>
                </c:pt>
                <c:pt idx="16">
                  <c:v>35801</c:v>
                </c:pt>
                <c:pt idx="17">
                  <c:v>35802</c:v>
                </c:pt>
                <c:pt idx="18">
                  <c:v>35803</c:v>
                </c:pt>
                <c:pt idx="19">
                  <c:v>35807</c:v>
                </c:pt>
                <c:pt idx="20">
                  <c:v>35808</c:v>
                </c:pt>
                <c:pt idx="21">
                  <c:v>35809</c:v>
                </c:pt>
                <c:pt idx="22">
                  <c:v>35810</c:v>
                </c:pt>
                <c:pt idx="23">
                  <c:v>35811</c:v>
                </c:pt>
                <c:pt idx="24">
                  <c:v>35815</c:v>
                </c:pt>
                <c:pt idx="25">
                  <c:v>35818</c:v>
                </c:pt>
                <c:pt idx="26">
                  <c:v>35821</c:v>
                </c:pt>
                <c:pt idx="27">
                  <c:v>35822</c:v>
                </c:pt>
                <c:pt idx="28">
                  <c:v>35823</c:v>
                </c:pt>
                <c:pt idx="29">
                  <c:v>35824</c:v>
                </c:pt>
                <c:pt idx="30">
                  <c:v>35825</c:v>
                </c:pt>
                <c:pt idx="31">
                  <c:v>35829</c:v>
                </c:pt>
                <c:pt idx="32">
                  <c:v>35831</c:v>
                </c:pt>
                <c:pt idx="33">
                  <c:v>35832</c:v>
                </c:pt>
                <c:pt idx="34">
                  <c:v>35835</c:v>
                </c:pt>
                <c:pt idx="35">
                  <c:v>35836</c:v>
                </c:pt>
                <c:pt idx="36">
                  <c:v>35838</c:v>
                </c:pt>
              </c:numCache>
            </c:numRef>
          </c:cat>
          <c:val>
            <c:numRef>
              <c:f>Sheet1!$H$2:$H$38</c:f>
              <c:numCache>
                <c:formatCode>#,##0.00</c:formatCode>
                <c:ptCount val="37"/>
                <c:pt idx="0">
                  <c:v>0</c:v>
                </c:pt>
                <c:pt idx="1">
                  <c:v>0</c:v>
                </c:pt>
                <c:pt idx="2">
                  <c:v>-2520.7199999999998</c:v>
                </c:pt>
                <c:pt idx="3">
                  <c:v>-2559.36</c:v>
                </c:pt>
                <c:pt idx="4">
                  <c:v>1082.82</c:v>
                </c:pt>
                <c:pt idx="5">
                  <c:v>-867.18</c:v>
                </c:pt>
                <c:pt idx="6">
                  <c:v>-466.68</c:v>
                </c:pt>
                <c:pt idx="7">
                  <c:v>158.32</c:v>
                </c:pt>
                <c:pt idx="8">
                  <c:v>201.14</c:v>
                </c:pt>
                <c:pt idx="9">
                  <c:v>748.46</c:v>
                </c:pt>
                <c:pt idx="10">
                  <c:v>469.32</c:v>
                </c:pt>
                <c:pt idx="11">
                  <c:v>2238.1</c:v>
                </c:pt>
                <c:pt idx="12">
                  <c:v>3313.64</c:v>
                </c:pt>
                <c:pt idx="13">
                  <c:v>-2878.54</c:v>
                </c:pt>
                <c:pt idx="14">
                  <c:v>-956.88</c:v>
                </c:pt>
                <c:pt idx="15">
                  <c:v>6758.78</c:v>
                </c:pt>
                <c:pt idx="16">
                  <c:v>0</c:v>
                </c:pt>
                <c:pt idx="17">
                  <c:v>4221.3</c:v>
                </c:pt>
                <c:pt idx="18">
                  <c:v>4578.42</c:v>
                </c:pt>
                <c:pt idx="19">
                  <c:v>905.2</c:v>
                </c:pt>
                <c:pt idx="20">
                  <c:v>-1214.6400000000001</c:v>
                </c:pt>
                <c:pt idx="21">
                  <c:v>3795.96</c:v>
                </c:pt>
                <c:pt idx="22">
                  <c:v>7450.43</c:v>
                </c:pt>
                <c:pt idx="23">
                  <c:v>-8182.23</c:v>
                </c:pt>
                <c:pt idx="24">
                  <c:v>5470.91</c:v>
                </c:pt>
                <c:pt idx="25">
                  <c:v>-6722.02</c:v>
                </c:pt>
                <c:pt idx="26">
                  <c:v>5313.86</c:v>
                </c:pt>
                <c:pt idx="27">
                  <c:v>19019</c:v>
                </c:pt>
                <c:pt idx="28">
                  <c:v>9681.1200000000008</c:v>
                </c:pt>
                <c:pt idx="29">
                  <c:v>10535.58</c:v>
                </c:pt>
                <c:pt idx="30">
                  <c:v>31283.26</c:v>
                </c:pt>
                <c:pt idx="31">
                  <c:v>-2289.98</c:v>
                </c:pt>
                <c:pt idx="32">
                  <c:v>146986.01999999999</c:v>
                </c:pt>
                <c:pt idx="33">
                  <c:v>65166.52</c:v>
                </c:pt>
                <c:pt idx="34">
                  <c:v>-9824</c:v>
                </c:pt>
                <c:pt idx="35">
                  <c:v>-37289.94</c:v>
                </c:pt>
                <c:pt idx="36">
                  <c:v>64124.08</c:v>
                </c:pt>
              </c:numCache>
            </c:numRef>
          </c:val>
          <c:extLst>
            <c:ext xmlns:c16="http://schemas.microsoft.com/office/drawing/2014/chart" uri="{C3380CC4-5D6E-409C-BE32-E72D297353CC}">
              <c16:uniqueId val="{00000000-35F0-4596-8711-ADC3EC2AF901}"/>
            </c:ext>
          </c:extLst>
        </c:ser>
        <c:ser>
          <c:idx val="0"/>
          <c:order val="0"/>
          <c:tx>
            <c:strRef>
              <c:f>Sheet1!$B$1</c:f>
              <c:strCache>
                <c:ptCount val="1"/>
                <c:pt idx="0">
                  <c:v>Deposit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Sheet1!$A$2:$A$38</c:f>
              <c:numCache>
                <c:formatCode>m/d/yyyy</c:formatCode>
                <c:ptCount val="37"/>
                <c:pt idx="0">
                  <c:v>35737</c:v>
                </c:pt>
                <c:pt idx="1">
                  <c:v>35746</c:v>
                </c:pt>
                <c:pt idx="2">
                  <c:v>35758</c:v>
                </c:pt>
                <c:pt idx="3">
                  <c:v>35759</c:v>
                </c:pt>
                <c:pt idx="4">
                  <c:v>35767</c:v>
                </c:pt>
                <c:pt idx="5">
                  <c:v>35768</c:v>
                </c:pt>
                <c:pt idx="6">
                  <c:v>35769</c:v>
                </c:pt>
                <c:pt idx="7">
                  <c:v>35773</c:v>
                </c:pt>
                <c:pt idx="8">
                  <c:v>35773</c:v>
                </c:pt>
                <c:pt idx="9">
                  <c:v>35775</c:v>
                </c:pt>
                <c:pt idx="10">
                  <c:v>35781</c:v>
                </c:pt>
                <c:pt idx="11">
                  <c:v>35782</c:v>
                </c:pt>
                <c:pt idx="12">
                  <c:v>35783</c:v>
                </c:pt>
                <c:pt idx="13">
                  <c:v>35795</c:v>
                </c:pt>
                <c:pt idx="14">
                  <c:v>35797</c:v>
                </c:pt>
                <c:pt idx="15">
                  <c:v>35800</c:v>
                </c:pt>
                <c:pt idx="16">
                  <c:v>35801</c:v>
                </c:pt>
                <c:pt idx="17">
                  <c:v>35802</c:v>
                </c:pt>
                <c:pt idx="18">
                  <c:v>35803</c:v>
                </c:pt>
                <c:pt idx="19">
                  <c:v>35807</c:v>
                </c:pt>
                <c:pt idx="20">
                  <c:v>35808</c:v>
                </c:pt>
                <c:pt idx="21">
                  <c:v>35809</c:v>
                </c:pt>
                <c:pt idx="22">
                  <c:v>35810</c:v>
                </c:pt>
                <c:pt idx="23">
                  <c:v>35811</c:v>
                </c:pt>
                <c:pt idx="24">
                  <c:v>35815</c:v>
                </c:pt>
                <c:pt idx="25">
                  <c:v>35818</c:v>
                </c:pt>
                <c:pt idx="26">
                  <c:v>35821</c:v>
                </c:pt>
                <c:pt idx="27">
                  <c:v>35822</c:v>
                </c:pt>
                <c:pt idx="28">
                  <c:v>35823</c:v>
                </c:pt>
                <c:pt idx="29">
                  <c:v>35824</c:v>
                </c:pt>
                <c:pt idx="30">
                  <c:v>35825</c:v>
                </c:pt>
                <c:pt idx="31">
                  <c:v>35829</c:v>
                </c:pt>
                <c:pt idx="32">
                  <c:v>35831</c:v>
                </c:pt>
                <c:pt idx="33">
                  <c:v>35832</c:v>
                </c:pt>
                <c:pt idx="34">
                  <c:v>35835</c:v>
                </c:pt>
                <c:pt idx="35">
                  <c:v>35836</c:v>
                </c:pt>
                <c:pt idx="36">
                  <c:v>35838</c:v>
                </c:pt>
              </c:numCache>
            </c:numRef>
          </c:cat>
          <c:val>
            <c:numRef>
              <c:f>Sheet1!$B$2:$B$38</c:f>
            </c:numRef>
          </c:val>
          <c:extLst>
            <c:ext xmlns:c16="http://schemas.microsoft.com/office/drawing/2014/chart" uri="{C3380CC4-5D6E-409C-BE32-E72D297353CC}">
              <c16:uniqueId val="{00000001-35F0-4596-8711-ADC3EC2AF901}"/>
            </c:ext>
          </c:extLst>
        </c:ser>
        <c:ser>
          <c:idx val="1"/>
          <c:order val="1"/>
          <c:tx>
            <c:strRef>
              <c:f>Sheet1!$C$1</c:f>
              <c:strCache>
                <c:ptCount val="1"/>
                <c:pt idx="0">
                  <c:v>Withdraw</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Sheet1!$A$2:$A$38</c:f>
              <c:numCache>
                <c:formatCode>m/d/yyyy</c:formatCode>
                <c:ptCount val="37"/>
                <c:pt idx="0">
                  <c:v>35737</c:v>
                </c:pt>
                <c:pt idx="1">
                  <c:v>35746</c:v>
                </c:pt>
                <c:pt idx="2">
                  <c:v>35758</c:v>
                </c:pt>
                <c:pt idx="3">
                  <c:v>35759</c:v>
                </c:pt>
                <c:pt idx="4">
                  <c:v>35767</c:v>
                </c:pt>
                <c:pt idx="5">
                  <c:v>35768</c:v>
                </c:pt>
                <c:pt idx="6">
                  <c:v>35769</c:v>
                </c:pt>
                <c:pt idx="7">
                  <c:v>35773</c:v>
                </c:pt>
                <c:pt idx="8">
                  <c:v>35773</c:v>
                </c:pt>
                <c:pt idx="9">
                  <c:v>35775</c:v>
                </c:pt>
                <c:pt idx="10">
                  <c:v>35781</c:v>
                </c:pt>
                <c:pt idx="11">
                  <c:v>35782</c:v>
                </c:pt>
                <c:pt idx="12">
                  <c:v>35783</c:v>
                </c:pt>
                <c:pt idx="13">
                  <c:v>35795</c:v>
                </c:pt>
                <c:pt idx="14">
                  <c:v>35797</c:v>
                </c:pt>
                <c:pt idx="15">
                  <c:v>35800</c:v>
                </c:pt>
                <c:pt idx="16">
                  <c:v>35801</c:v>
                </c:pt>
                <c:pt idx="17">
                  <c:v>35802</c:v>
                </c:pt>
                <c:pt idx="18">
                  <c:v>35803</c:v>
                </c:pt>
                <c:pt idx="19">
                  <c:v>35807</c:v>
                </c:pt>
                <c:pt idx="20">
                  <c:v>35808</c:v>
                </c:pt>
                <c:pt idx="21">
                  <c:v>35809</c:v>
                </c:pt>
                <c:pt idx="22">
                  <c:v>35810</c:v>
                </c:pt>
                <c:pt idx="23">
                  <c:v>35811</c:v>
                </c:pt>
                <c:pt idx="24">
                  <c:v>35815</c:v>
                </c:pt>
                <c:pt idx="25">
                  <c:v>35818</c:v>
                </c:pt>
                <c:pt idx="26">
                  <c:v>35821</c:v>
                </c:pt>
                <c:pt idx="27">
                  <c:v>35822</c:v>
                </c:pt>
                <c:pt idx="28">
                  <c:v>35823</c:v>
                </c:pt>
                <c:pt idx="29">
                  <c:v>35824</c:v>
                </c:pt>
                <c:pt idx="30">
                  <c:v>35825</c:v>
                </c:pt>
                <c:pt idx="31">
                  <c:v>35829</c:v>
                </c:pt>
                <c:pt idx="32">
                  <c:v>35831</c:v>
                </c:pt>
                <c:pt idx="33">
                  <c:v>35832</c:v>
                </c:pt>
                <c:pt idx="34">
                  <c:v>35835</c:v>
                </c:pt>
                <c:pt idx="35">
                  <c:v>35836</c:v>
                </c:pt>
                <c:pt idx="36">
                  <c:v>35838</c:v>
                </c:pt>
              </c:numCache>
            </c:numRef>
          </c:cat>
          <c:val>
            <c:numRef>
              <c:f>Sheet1!$C$2:$C$38</c:f>
            </c:numRef>
          </c:val>
          <c:extLst>
            <c:ext xmlns:c16="http://schemas.microsoft.com/office/drawing/2014/chart" uri="{C3380CC4-5D6E-409C-BE32-E72D297353CC}">
              <c16:uniqueId val="{00000002-35F0-4596-8711-ADC3EC2AF901}"/>
            </c:ext>
          </c:extLst>
        </c:ser>
        <c:ser>
          <c:idx val="2"/>
          <c:order val="2"/>
          <c:tx>
            <c:strRef>
              <c:f>Sheet1!$D$1</c:f>
              <c:strCache>
                <c:ptCount val="1"/>
                <c:pt idx="0">
                  <c:v>Fee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Sheet1!$A$2:$A$38</c:f>
              <c:numCache>
                <c:formatCode>m/d/yyyy</c:formatCode>
                <c:ptCount val="37"/>
                <c:pt idx="0">
                  <c:v>35737</c:v>
                </c:pt>
                <c:pt idx="1">
                  <c:v>35746</c:v>
                </c:pt>
                <c:pt idx="2">
                  <c:v>35758</c:v>
                </c:pt>
                <c:pt idx="3">
                  <c:v>35759</c:v>
                </c:pt>
                <c:pt idx="4">
                  <c:v>35767</c:v>
                </c:pt>
                <c:pt idx="5">
                  <c:v>35768</c:v>
                </c:pt>
                <c:pt idx="6">
                  <c:v>35769</c:v>
                </c:pt>
                <c:pt idx="7">
                  <c:v>35773</c:v>
                </c:pt>
                <c:pt idx="8">
                  <c:v>35773</c:v>
                </c:pt>
                <c:pt idx="9">
                  <c:v>35775</c:v>
                </c:pt>
                <c:pt idx="10">
                  <c:v>35781</c:v>
                </c:pt>
                <c:pt idx="11">
                  <c:v>35782</c:v>
                </c:pt>
                <c:pt idx="12">
                  <c:v>35783</c:v>
                </c:pt>
                <c:pt idx="13">
                  <c:v>35795</c:v>
                </c:pt>
                <c:pt idx="14">
                  <c:v>35797</c:v>
                </c:pt>
                <c:pt idx="15">
                  <c:v>35800</c:v>
                </c:pt>
                <c:pt idx="16">
                  <c:v>35801</c:v>
                </c:pt>
                <c:pt idx="17">
                  <c:v>35802</c:v>
                </c:pt>
                <c:pt idx="18">
                  <c:v>35803</c:v>
                </c:pt>
                <c:pt idx="19">
                  <c:v>35807</c:v>
                </c:pt>
                <c:pt idx="20">
                  <c:v>35808</c:v>
                </c:pt>
                <c:pt idx="21">
                  <c:v>35809</c:v>
                </c:pt>
                <c:pt idx="22">
                  <c:v>35810</c:v>
                </c:pt>
                <c:pt idx="23">
                  <c:v>35811</c:v>
                </c:pt>
                <c:pt idx="24">
                  <c:v>35815</c:v>
                </c:pt>
                <c:pt idx="25">
                  <c:v>35818</c:v>
                </c:pt>
                <c:pt idx="26">
                  <c:v>35821</c:v>
                </c:pt>
                <c:pt idx="27">
                  <c:v>35822</c:v>
                </c:pt>
                <c:pt idx="28">
                  <c:v>35823</c:v>
                </c:pt>
                <c:pt idx="29">
                  <c:v>35824</c:v>
                </c:pt>
                <c:pt idx="30">
                  <c:v>35825</c:v>
                </c:pt>
                <c:pt idx="31">
                  <c:v>35829</c:v>
                </c:pt>
                <c:pt idx="32">
                  <c:v>35831</c:v>
                </c:pt>
                <c:pt idx="33">
                  <c:v>35832</c:v>
                </c:pt>
                <c:pt idx="34">
                  <c:v>35835</c:v>
                </c:pt>
                <c:pt idx="35">
                  <c:v>35836</c:v>
                </c:pt>
                <c:pt idx="36">
                  <c:v>35838</c:v>
                </c:pt>
              </c:numCache>
            </c:numRef>
          </c:cat>
          <c:val>
            <c:numRef>
              <c:f>Sheet1!$D$2:$D$38</c:f>
            </c:numRef>
          </c:val>
          <c:extLst>
            <c:ext xmlns:c16="http://schemas.microsoft.com/office/drawing/2014/chart" uri="{C3380CC4-5D6E-409C-BE32-E72D297353CC}">
              <c16:uniqueId val="{00000003-35F0-4596-8711-ADC3EC2AF901}"/>
            </c:ext>
          </c:extLst>
        </c:ser>
        <c:ser>
          <c:idx val="3"/>
          <c:order val="3"/>
          <c:tx>
            <c:strRef>
              <c:f>Sheet1!$E$1</c:f>
              <c:strCache>
                <c:ptCount val="1"/>
                <c:pt idx="0">
                  <c:v>Loss</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Sheet1!$A$2:$A$38</c:f>
              <c:numCache>
                <c:formatCode>m/d/yyyy</c:formatCode>
                <c:ptCount val="37"/>
                <c:pt idx="0">
                  <c:v>35737</c:v>
                </c:pt>
                <c:pt idx="1">
                  <c:v>35746</c:v>
                </c:pt>
                <c:pt idx="2">
                  <c:v>35758</c:v>
                </c:pt>
                <c:pt idx="3">
                  <c:v>35759</c:v>
                </c:pt>
                <c:pt idx="4">
                  <c:v>35767</c:v>
                </c:pt>
                <c:pt idx="5">
                  <c:v>35768</c:v>
                </c:pt>
                <c:pt idx="6">
                  <c:v>35769</c:v>
                </c:pt>
                <c:pt idx="7">
                  <c:v>35773</c:v>
                </c:pt>
                <c:pt idx="8">
                  <c:v>35773</c:v>
                </c:pt>
                <c:pt idx="9">
                  <c:v>35775</c:v>
                </c:pt>
                <c:pt idx="10">
                  <c:v>35781</c:v>
                </c:pt>
                <c:pt idx="11">
                  <c:v>35782</c:v>
                </c:pt>
                <c:pt idx="12">
                  <c:v>35783</c:v>
                </c:pt>
                <c:pt idx="13">
                  <c:v>35795</c:v>
                </c:pt>
                <c:pt idx="14">
                  <c:v>35797</c:v>
                </c:pt>
                <c:pt idx="15">
                  <c:v>35800</c:v>
                </c:pt>
                <c:pt idx="16">
                  <c:v>35801</c:v>
                </c:pt>
                <c:pt idx="17">
                  <c:v>35802</c:v>
                </c:pt>
                <c:pt idx="18">
                  <c:v>35803</c:v>
                </c:pt>
                <c:pt idx="19">
                  <c:v>35807</c:v>
                </c:pt>
                <c:pt idx="20">
                  <c:v>35808</c:v>
                </c:pt>
                <c:pt idx="21">
                  <c:v>35809</c:v>
                </c:pt>
                <c:pt idx="22">
                  <c:v>35810</c:v>
                </c:pt>
                <c:pt idx="23">
                  <c:v>35811</c:v>
                </c:pt>
                <c:pt idx="24">
                  <c:v>35815</c:v>
                </c:pt>
                <c:pt idx="25">
                  <c:v>35818</c:v>
                </c:pt>
                <c:pt idx="26">
                  <c:v>35821</c:v>
                </c:pt>
                <c:pt idx="27">
                  <c:v>35822</c:v>
                </c:pt>
                <c:pt idx="28">
                  <c:v>35823</c:v>
                </c:pt>
                <c:pt idx="29">
                  <c:v>35824</c:v>
                </c:pt>
                <c:pt idx="30">
                  <c:v>35825</c:v>
                </c:pt>
                <c:pt idx="31">
                  <c:v>35829</c:v>
                </c:pt>
                <c:pt idx="32">
                  <c:v>35831</c:v>
                </c:pt>
                <c:pt idx="33">
                  <c:v>35832</c:v>
                </c:pt>
                <c:pt idx="34">
                  <c:v>35835</c:v>
                </c:pt>
                <c:pt idx="35">
                  <c:v>35836</c:v>
                </c:pt>
                <c:pt idx="36">
                  <c:v>35838</c:v>
                </c:pt>
              </c:numCache>
            </c:numRef>
          </c:cat>
          <c:val>
            <c:numRef>
              <c:f>Sheet1!$E$2:$E$38</c:f>
            </c:numRef>
          </c:val>
          <c:extLst>
            <c:ext xmlns:c16="http://schemas.microsoft.com/office/drawing/2014/chart" uri="{C3380CC4-5D6E-409C-BE32-E72D297353CC}">
              <c16:uniqueId val="{00000004-35F0-4596-8711-ADC3EC2AF901}"/>
            </c:ext>
          </c:extLst>
        </c:ser>
        <c:ser>
          <c:idx val="4"/>
          <c:order val="4"/>
          <c:tx>
            <c:strRef>
              <c:f>Sheet1!$F$1</c:f>
              <c:strCache>
                <c:ptCount val="1"/>
                <c:pt idx="0">
                  <c:v>Profit</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Sheet1!$A$2:$A$38</c:f>
              <c:numCache>
                <c:formatCode>m/d/yyyy</c:formatCode>
                <c:ptCount val="37"/>
                <c:pt idx="0">
                  <c:v>35737</c:v>
                </c:pt>
                <c:pt idx="1">
                  <c:v>35746</c:v>
                </c:pt>
                <c:pt idx="2">
                  <c:v>35758</c:v>
                </c:pt>
                <c:pt idx="3">
                  <c:v>35759</c:v>
                </c:pt>
                <c:pt idx="4">
                  <c:v>35767</c:v>
                </c:pt>
                <c:pt idx="5">
                  <c:v>35768</c:v>
                </c:pt>
                <c:pt idx="6">
                  <c:v>35769</c:v>
                </c:pt>
                <c:pt idx="7">
                  <c:v>35773</c:v>
                </c:pt>
                <c:pt idx="8">
                  <c:v>35773</c:v>
                </c:pt>
                <c:pt idx="9">
                  <c:v>35775</c:v>
                </c:pt>
                <c:pt idx="10">
                  <c:v>35781</c:v>
                </c:pt>
                <c:pt idx="11">
                  <c:v>35782</c:v>
                </c:pt>
                <c:pt idx="12">
                  <c:v>35783</c:v>
                </c:pt>
                <c:pt idx="13">
                  <c:v>35795</c:v>
                </c:pt>
                <c:pt idx="14">
                  <c:v>35797</c:v>
                </c:pt>
                <c:pt idx="15">
                  <c:v>35800</c:v>
                </c:pt>
                <c:pt idx="16">
                  <c:v>35801</c:v>
                </c:pt>
                <c:pt idx="17">
                  <c:v>35802</c:v>
                </c:pt>
                <c:pt idx="18">
                  <c:v>35803</c:v>
                </c:pt>
                <c:pt idx="19">
                  <c:v>35807</c:v>
                </c:pt>
                <c:pt idx="20">
                  <c:v>35808</c:v>
                </c:pt>
                <c:pt idx="21">
                  <c:v>35809</c:v>
                </c:pt>
                <c:pt idx="22">
                  <c:v>35810</c:v>
                </c:pt>
                <c:pt idx="23">
                  <c:v>35811</c:v>
                </c:pt>
                <c:pt idx="24">
                  <c:v>35815</c:v>
                </c:pt>
                <c:pt idx="25">
                  <c:v>35818</c:v>
                </c:pt>
                <c:pt idx="26">
                  <c:v>35821</c:v>
                </c:pt>
                <c:pt idx="27">
                  <c:v>35822</c:v>
                </c:pt>
                <c:pt idx="28">
                  <c:v>35823</c:v>
                </c:pt>
                <c:pt idx="29">
                  <c:v>35824</c:v>
                </c:pt>
                <c:pt idx="30">
                  <c:v>35825</c:v>
                </c:pt>
                <c:pt idx="31">
                  <c:v>35829</c:v>
                </c:pt>
                <c:pt idx="32">
                  <c:v>35831</c:v>
                </c:pt>
                <c:pt idx="33">
                  <c:v>35832</c:v>
                </c:pt>
                <c:pt idx="34">
                  <c:v>35835</c:v>
                </c:pt>
                <c:pt idx="35">
                  <c:v>35836</c:v>
                </c:pt>
                <c:pt idx="36">
                  <c:v>35838</c:v>
                </c:pt>
              </c:numCache>
            </c:numRef>
          </c:cat>
          <c:val>
            <c:numRef>
              <c:f>Sheet1!$F$2:$F$38</c:f>
            </c:numRef>
          </c:val>
          <c:extLst>
            <c:ext xmlns:c16="http://schemas.microsoft.com/office/drawing/2014/chart" uri="{C3380CC4-5D6E-409C-BE32-E72D297353CC}">
              <c16:uniqueId val="{00000005-35F0-4596-8711-ADC3EC2AF901}"/>
            </c:ext>
          </c:extLst>
        </c:ser>
        <c:ser>
          <c:idx val="5"/>
          <c:order val="5"/>
          <c:tx>
            <c:strRef>
              <c:f>Sheet1!$G$1</c:f>
              <c:strCache>
                <c:ptCount val="1"/>
                <c:pt idx="0">
                  <c:v>A/C Balance</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Sheet1!$A$2:$A$38</c:f>
              <c:numCache>
                <c:formatCode>m/d/yyyy</c:formatCode>
                <c:ptCount val="37"/>
                <c:pt idx="0">
                  <c:v>35737</c:v>
                </c:pt>
                <c:pt idx="1">
                  <c:v>35746</c:v>
                </c:pt>
                <c:pt idx="2">
                  <c:v>35758</c:v>
                </c:pt>
                <c:pt idx="3">
                  <c:v>35759</c:v>
                </c:pt>
                <c:pt idx="4">
                  <c:v>35767</c:v>
                </c:pt>
                <c:pt idx="5">
                  <c:v>35768</c:v>
                </c:pt>
                <c:pt idx="6">
                  <c:v>35769</c:v>
                </c:pt>
                <c:pt idx="7">
                  <c:v>35773</c:v>
                </c:pt>
                <c:pt idx="8">
                  <c:v>35773</c:v>
                </c:pt>
                <c:pt idx="9">
                  <c:v>35775</c:v>
                </c:pt>
                <c:pt idx="10">
                  <c:v>35781</c:v>
                </c:pt>
                <c:pt idx="11">
                  <c:v>35782</c:v>
                </c:pt>
                <c:pt idx="12">
                  <c:v>35783</c:v>
                </c:pt>
                <c:pt idx="13">
                  <c:v>35795</c:v>
                </c:pt>
                <c:pt idx="14">
                  <c:v>35797</c:v>
                </c:pt>
                <c:pt idx="15">
                  <c:v>35800</c:v>
                </c:pt>
                <c:pt idx="16">
                  <c:v>35801</c:v>
                </c:pt>
                <c:pt idx="17">
                  <c:v>35802</c:v>
                </c:pt>
                <c:pt idx="18">
                  <c:v>35803</c:v>
                </c:pt>
                <c:pt idx="19">
                  <c:v>35807</c:v>
                </c:pt>
                <c:pt idx="20">
                  <c:v>35808</c:v>
                </c:pt>
                <c:pt idx="21">
                  <c:v>35809</c:v>
                </c:pt>
                <c:pt idx="22">
                  <c:v>35810</c:v>
                </c:pt>
                <c:pt idx="23">
                  <c:v>35811</c:v>
                </c:pt>
                <c:pt idx="24">
                  <c:v>35815</c:v>
                </c:pt>
                <c:pt idx="25">
                  <c:v>35818</c:v>
                </c:pt>
                <c:pt idx="26">
                  <c:v>35821</c:v>
                </c:pt>
                <c:pt idx="27">
                  <c:v>35822</c:v>
                </c:pt>
                <c:pt idx="28">
                  <c:v>35823</c:v>
                </c:pt>
                <c:pt idx="29">
                  <c:v>35824</c:v>
                </c:pt>
                <c:pt idx="30">
                  <c:v>35825</c:v>
                </c:pt>
                <c:pt idx="31">
                  <c:v>35829</c:v>
                </c:pt>
                <c:pt idx="32">
                  <c:v>35831</c:v>
                </c:pt>
                <c:pt idx="33">
                  <c:v>35832</c:v>
                </c:pt>
                <c:pt idx="34">
                  <c:v>35835</c:v>
                </c:pt>
                <c:pt idx="35">
                  <c:v>35836</c:v>
                </c:pt>
                <c:pt idx="36">
                  <c:v>35838</c:v>
                </c:pt>
              </c:numCache>
            </c:numRef>
          </c:cat>
          <c:val>
            <c:numRef>
              <c:f>Sheet1!$G$2:$G$38</c:f>
            </c:numRef>
          </c:val>
          <c:extLst>
            <c:ext xmlns:c16="http://schemas.microsoft.com/office/drawing/2014/chart" uri="{C3380CC4-5D6E-409C-BE32-E72D297353CC}">
              <c16:uniqueId val="{00000006-35F0-4596-8711-ADC3EC2AF901}"/>
            </c:ext>
          </c:extLst>
        </c:ser>
        <c:ser>
          <c:idx val="8"/>
          <c:order val="8"/>
          <c:tx>
            <c:strRef>
              <c:f>Sheet1!$J$1</c:f>
              <c:strCache>
                <c:ptCount val="1"/>
                <c:pt idx="0">
                  <c:v>Remarks</c:v>
                </c:pt>
              </c:strCache>
            </c:strRef>
          </c:tx>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Sheet1!$A$2:$A$38</c:f>
              <c:numCache>
                <c:formatCode>m/d/yyyy</c:formatCode>
                <c:ptCount val="37"/>
                <c:pt idx="0">
                  <c:v>35737</c:v>
                </c:pt>
                <c:pt idx="1">
                  <c:v>35746</c:v>
                </c:pt>
                <c:pt idx="2">
                  <c:v>35758</c:v>
                </c:pt>
                <c:pt idx="3">
                  <c:v>35759</c:v>
                </c:pt>
                <c:pt idx="4">
                  <c:v>35767</c:v>
                </c:pt>
                <c:pt idx="5">
                  <c:v>35768</c:v>
                </c:pt>
                <c:pt idx="6">
                  <c:v>35769</c:v>
                </c:pt>
                <c:pt idx="7">
                  <c:v>35773</c:v>
                </c:pt>
                <c:pt idx="8">
                  <c:v>35773</c:v>
                </c:pt>
                <c:pt idx="9">
                  <c:v>35775</c:v>
                </c:pt>
                <c:pt idx="10">
                  <c:v>35781</c:v>
                </c:pt>
                <c:pt idx="11">
                  <c:v>35782</c:v>
                </c:pt>
                <c:pt idx="12">
                  <c:v>35783</c:v>
                </c:pt>
                <c:pt idx="13">
                  <c:v>35795</c:v>
                </c:pt>
                <c:pt idx="14">
                  <c:v>35797</c:v>
                </c:pt>
                <c:pt idx="15">
                  <c:v>35800</c:v>
                </c:pt>
                <c:pt idx="16">
                  <c:v>35801</c:v>
                </c:pt>
                <c:pt idx="17">
                  <c:v>35802</c:v>
                </c:pt>
                <c:pt idx="18">
                  <c:v>35803</c:v>
                </c:pt>
                <c:pt idx="19">
                  <c:v>35807</c:v>
                </c:pt>
                <c:pt idx="20">
                  <c:v>35808</c:v>
                </c:pt>
                <c:pt idx="21">
                  <c:v>35809</c:v>
                </c:pt>
                <c:pt idx="22">
                  <c:v>35810</c:v>
                </c:pt>
                <c:pt idx="23">
                  <c:v>35811</c:v>
                </c:pt>
                <c:pt idx="24">
                  <c:v>35815</c:v>
                </c:pt>
                <c:pt idx="25">
                  <c:v>35818</c:v>
                </c:pt>
                <c:pt idx="26">
                  <c:v>35821</c:v>
                </c:pt>
                <c:pt idx="27">
                  <c:v>35822</c:v>
                </c:pt>
                <c:pt idx="28">
                  <c:v>35823</c:v>
                </c:pt>
                <c:pt idx="29">
                  <c:v>35824</c:v>
                </c:pt>
                <c:pt idx="30">
                  <c:v>35825</c:v>
                </c:pt>
                <c:pt idx="31">
                  <c:v>35829</c:v>
                </c:pt>
                <c:pt idx="32">
                  <c:v>35831</c:v>
                </c:pt>
                <c:pt idx="33">
                  <c:v>35832</c:v>
                </c:pt>
                <c:pt idx="34">
                  <c:v>35835</c:v>
                </c:pt>
                <c:pt idx="35">
                  <c:v>35836</c:v>
                </c:pt>
                <c:pt idx="36">
                  <c:v>35838</c:v>
                </c:pt>
              </c:numCache>
            </c:numRef>
          </c:cat>
          <c:val>
            <c:numRef>
              <c:f>Sheet1!$J$2:$J$38</c:f>
            </c:numRef>
          </c:val>
          <c:extLst>
            <c:ext xmlns:c16="http://schemas.microsoft.com/office/drawing/2014/chart" uri="{C3380CC4-5D6E-409C-BE32-E72D297353CC}">
              <c16:uniqueId val="{00000007-35F0-4596-8711-ADC3EC2AF901}"/>
            </c:ext>
          </c:extLst>
        </c:ser>
        <c:dLbls>
          <c:showLegendKey val="0"/>
          <c:showVal val="0"/>
          <c:showCatName val="0"/>
          <c:showSerName val="0"/>
          <c:showPercent val="0"/>
          <c:showBubbleSize val="0"/>
        </c:dLbls>
        <c:gapWidth val="219"/>
        <c:axId val="1170372336"/>
        <c:axId val="1060976464"/>
      </c:barChart>
      <c:lineChart>
        <c:grouping val="standard"/>
        <c:varyColors val="0"/>
        <c:ser>
          <c:idx val="7"/>
          <c:order val="7"/>
          <c:tx>
            <c:strRef>
              <c:f>Sheet1!$I$1</c:f>
              <c:strCache>
                <c:ptCount val="1"/>
                <c:pt idx="0">
                  <c:v>Accumulete</c:v>
                </c:pt>
              </c:strCache>
            </c:strRef>
          </c:tx>
          <c:spPr>
            <a:ln w="34925" cap="rnd">
              <a:solidFill>
                <a:schemeClr val="accent4">
                  <a:lumMod val="80000"/>
                  <a:lumOff val="20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cat>
            <c:numRef>
              <c:f>Sheet1!$A$2:$A$38</c:f>
              <c:numCache>
                <c:formatCode>m/d/yyyy</c:formatCode>
                <c:ptCount val="37"/>
                <c:pt idx="0">
                  <c:v>35737</c:v>
                </c:pt>
                <c:pt idx="1">
                  <c:v>35746</c:v>
                </c:pt>
                <c:pt idx="2">
                  <c:v>35758</c:v>
                </c:pt>
                <c:pt idx="3">
                  <c:v>35759</c:v>
                </c:pt>
                <c:pt idx="4">
                  <c:v>35767</c:v>
                </c:pt>
                <c:pt idx="5">
                  <c:v>35768</c:v>
                </c:pt>
                <c:pt idx="6">
                  <c:v>35769</c:v>
                </c:pt>
                <c:pt idx="7">
                  <c:v>35773</c:v>
                </c:pt>
                <c:pt idx="8">
                  <c:v>35773</c:v>
                </c:pt>
                <c:pt idx="9">
                  <c:v>35775</c:v>
                </c:pt>
                <c:pt idx="10">
                  <c:v>35781</c:v>
                </c:pt>
                <c:pt idx="11">
                  <c:v>35782</c:v>
                </c:pt>
                <c:pt idx="12">
                  <c:v>35783</c:v>
                </c:pt>
                <c:pt idx="13">
                  <c:v>35795</c:v>
                </c:pt>
                <c:pt idx="14">
                  <c:v>35797</c:v>
                </c:pt>
                <c:pt idx="15">
                  <c:v>35800</c:v>
                </c:pt>
                <c:pt idx="16">
                  <c:v>35801</c:v>
                </c:pt>
                <c:pt idx="17">
                  <c:v>35802</c:v>
                </c:pt>
                <c:pt idx="18">
                  <c:v>35803</c:v>
                </c:pt>
                <c:pt idx="19">
                  <c:v>35807</c:v>
                </c:pt>
                <c:pt idx="20">
                  <c:v>35808</c:v>
                </c:pt>
                <c:pt idx="21">
                  <c:v>35809</c:v>
                </c:pt>
                <c:pt idx="22">
                  <c:v>35810</c:v>
                </c:pt>
                <c:pt idx="23">
                  <c:v>35811</c:v>
                </c:pt>
                <c:pt idx="24">
                  <c:v>35815</c:v>
                </c:pt>
                <c:pt idx="25">
                  <c:v>35818</c:v>
                </c:pt>
                <c:pt idx="26">
                  <c:v>35821</c:v>
                </c:pt>
                <c:pt idx="27">
                  <c:v>35822</c:v>
                </c:pt>
                <c:pt idx="28">
                  <c:v>35823</c:v>
                </c:pt>
                <c:pt idx="29">
                  <c:v>35824</c:v>
                </c:pt>
                <c:pt idx="30">
                  <c:v>35825</c:v>
                </c:pt>
                <c:pt idx="31">
                  <c:v>35829</c:v>
                </c:pt>
                <c:pt idx="32">
                  <c:v>35831</c:v>
                </c:pt>
                <c:pt idx="33">
                  <c:v>35832</c:v>
                </c:pt>
                <c:pt idx="34">
                  <c:v>35835</c:v>
                </c:pt>
                <c:pt idx="35">
                  <c:v>35836</c:v>
                </c:pt>
                <c:pt idx="36">
                  <c:v>35838</c:v>
                </c:pt>
              </c:numCache>
            </c:numRef>
          </c:cat>
          <c:val>
            <c:numRef>
              <c:f>Sheet1!$I$2:$I$38</c:f>
              <c:numCache>
                <c:formatCode>#,##0.00</c:formatCode>
                <c:ptCount val="37"/>
                <c:pt idx="0">
                  <c:v>10000</c:v>
                </c:pt>
                <c:pt idx="1">
                  <c:v>9995</c:v>
                </c:pt>
                <c:pt idx="2">
                  <c:v>7474.28</c:v>
                </c:pt>
                <c:pt idx="3">
                  <c:v>4914.92</c:v>
                </c:pt>
                <c:pt idx="4">
                  <c:v>5997.74</c:v>
                </c:pt>
                <c:pt idx="5">
                  <c:v>5130.5600000000004</c:v>
                </c:pt>
                <c:pt idx="6">
                  <c:v>4663.88</c:v>
                </c:pt>
                <c:pt idx="7">
                  <c:v>4817.2</c:v>
                </c:pt>
                <c:pt idx="8">
                  <c:v>5018.34</c:v>
                </c:pt>
                <c:pt idx="9">
                  <c:v>5766.8</c:v>
                </c:pt>
                <c:pt idx="10">
                  <c:v>6231.12</c:v>
                </c:pt>
                <c:pt idx="11">
                  <c:v>8469.2199999999993</c:v>
                </c:pt>
                <c:pt idx="12">
                  <c:v>11777.86</c:v>
                </c:pt>
                <c:pt idx="13">
                  <c:v>8899.32</c:v>
                </c:pt>
                <c:pt idx="14">
                  <c:v>7942.44</c:v>
                </c:pt>
                <c:pt idx="15">
                  <c:v>14701.22</c:v>
                </c:pt>
                <c:pt idx="16">
                  <c:v>14691.22</c:v>
                </c:pt>
                <c:pt idx="17">
                  <c:v>18912.52</c:v>
                </c:pt>
                <c:pt idx="18">
                  <c:v>23480.94</c:v>
                </c:pt>
                <c:pt idx="19">
                  <c:v>24386.14</c:v>
                </c:pt>
                <c:pt idx="20">
                  <c:v>23171.5</c:v>
                </c:pt>
                <c:pt idx="21">
                  <c:v>26967.46</c:v>
                </c:pt>
                <c:pt idx="22">
                  <c:v>34407.89</c:v>
                </c:pt>
                <c:pt idx="23">
                  <c:v>26225.66</c:v>
                </c:pt>
                <c:pt idx="24">
                  <c:v>31681.57</c:v>
                </c:pt>
                <c:pt idx="25">
                  <c:v>24954.55</c:v>
                </c:pt>
                <c:pt idx="26">
                  <c:v>30243.41</c:v>
                </c:pt>
                <c:pt idx="27">
                  <c:v>49247.41</c:v>
                </c:pt>
                <c:pt idx="28">
                  <c:v>58928.53</c:v>
                </c:pt>
                <c:pt idx="29">
                  <c:v>69464.11</c:v>
                </c:pt>
                <c:pt idx="30">
                  <c:v>100747.37</c:v>
                </c:pt>
                <c:pt idx="31">
                  <c:v>98432.39</c:v>
                </c:pt>
                <c:pt idx="32">
                  <c:v>245418.41</c:v>
                </c:pt>
                <c:pt idx="33">
                  <c:v>310584.93</c:v>
                </c:pt>
                <c:pt idx="34">
                  <c:v>300760.93</c:v>
                </c:pt>
                <c:pt idx="35">
                  <c:v>263470.99</c:v>
                </c:pt>
                <c:pt idx="36">
                  <c:v>327590.07</c:v>
                </c:pt>
              </c:numCache>
            </c:numRef>
          </c:val>
          <c:smooth val="0"/>
          <c:extLst>
            <c:ext xmlns:c16="http://schemas.microsoft.com/office/drawing/2014/chart" uri="{C3380CC4-5D6E-409C-BE32-E72D297353CC}">
              <c16:uniqueId val="{00000008-35F0-4596-8711-ADC3EC2AF901}"/>
            </c:ext>
          </c:extLst>
        </c:ser>
        <c:dLbls>
          <c:showLegendKey val="0"/>
          <c:showVal val="0"/>
          <c:showCatName val="0"/>
          <c:showSerName val="0"/>
          <c:showPercent val="0"/>
          <c:showBubbleSize val="0"/>
        </c:dLbls>
        <c:marker val="1"/>
        <c:smooth val="0"/>
        <c:axId val="1170372336"/>
        <c:axId val="1060976464"/>
      </c:lineChart>
      <c:dateAx>
        <c:axId val="1170372336"/>
        <c:scaling>
          <c:orientation val="minMax"/>
        </c:scaling>
        <c:delete val="0"/>
        <c:axPos val="b"/>
        <c:numFmt formatCode="m/d/yyyy"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1060976464"/>
        <c:crosses val="autoZero"/>
        <c:auto val="1"/>
        <c:lblOffset val="100"/>
        <c:baseTimeUnit val="days"/>
      </c:dateAx>
      <c:valAx>
        <c:axId val="1060976464"/>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117037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75000"/>
        <a:lumOff val="25000"/>
        <a:alpha val="50000"/>
      </a:schemeClr>
    </a:solid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1" Type="http://schemas.openxmlformats.org/officeDocument/2006/relationships/hyperlink" Target="https://www.duosuccess.com/tcm/017z030328.htm"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duosuccess.com/tcm/017z030328.htm"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20BBA-E654-4C6C-8B8C-74F0E6C42A8E}"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zh-CN" altLang="en-US"/>
        </a:p>
      </dgm:t>
    </dgm:pt>
    <dgm:pt modelId="{C8093B85-3895-4708-845E-016BFD72EB54}">
      <dgm:prSet custT="1"/>
      <dgm:spPr>
        <a:solidFill>
          <a:schemeClr val="tx1">
            <a:alpha val="50000"/>
          </a:schemeClr>
        </a:solidFill>
      </dgm:spPr>
      <dgm:t>
        <a:bodyPr/>
        <a:lstStyle/>
        <a:p>
          <a:r>
            <a:rPr lang="en-US" sz="1700" dirty="0"/>
            <a:t>In 1991, a Chinese-Canadian boy named Gordon was diagnosed with family </a:t>
          </a:r>
          <a:r>
            <a:rPr lang="en-US" sz="1700" dirty="0" err="1"/>
            <a:t>hemophagocytosis</a:t>
          </a:r>
          <a:r>
            <a:rPr lang="en-US" sz="1700" dirty="0"/>
            <a:t> </a:t>
          </a:r>
          <a:r>
            <a:rPr lang="zh-CN" altLang="en-US" sz="1050" dirty="0"/>
            <a:t>（</a:t>
          </a:r>
          <a:r>
            <a:rPr lang="en-US" altLang="zh-CN" sz="1050" dirty="0">
              <a:solidFill>
                <a:srgbClr val="00B0F0"/>
              </a:solidFill>
              <a:hlinkClick xmlns:r="http://schemas.openxmlformats.org/officeDocument/2006/relationships" r:id="rId1">
                <a:extLst>
                  <a:ext uri="{A12FA001-AC4F-418D-AE19-62706E023703}">
                    <ahyp:hlinkClr xmlns:ahyp="http://schemas.microsoft.com/office/drawing/2018/hyperlinkcolor" val="tx"/>
                  </a:ext>
                </a:extLst>
              </a:hlinkClick>
            </a:rPr>
            <a:t>https://www.duosuccess.com/tcm/017z030328.htm</a:t>
          </a:r>
          <a:r>
            <a:rPr lang="zh-CN" altLang="en-US" sz="1050" dirty="0"/>
            <a:t>）</a:t>
          </a:r>
          <a:endParaRPr lang="zh-CN" sz="1700" dirty="0"/>
        </a:p>
      </dgm:t>
    </dgm:pt>
    <dgm:pt modelId="{A636B1E2-E7EC-45D2-9EC6-33C915D6DCB1}" type="parTrans" cxnId="{E512DA01-9F0F-486C-9982-3B233B441A2A}">
      <dgm:prSet/>
      <dgm:spPr/>
      <dgm:t>
        <a:bodyPr/>
        <a:lstStyle/>
        <a:p>
          <a:endParaRPr lang="zh-CN" altLang="en-US"/>
        </a:p>
      </dgm:t>
    </dgm:pt>
    <dgm:pt modelId="{AC5BC8E7-845F-4D30-889E-1084C7042D80}" type="sibTrans" cxnId="{E512DA01-9F0F-486C-9982-3B233B441A2A}">
      <dgm:prSet/>
      <dgm:spPr/>
      <dgm:t>
        <a:bodyPr/>
        <a:lstStyle/>
        <a:p>
          <a:endParaRPr lang="zh-CN" altLang="en-US"/>
        </a:p>
      </dgm:t>
    </dgm:pt>
    <dgm:pt modelId="{FF21E514-4D81-45B3-9D4B-168450C380CB}">
      <dgm:prSet/>
      <dgm:spPr>
        <a:solidFill>
          <a:schemeClr val="tx1">
            <a:alpha val="50000"/>
          </a:schemeClr>
        </a:solidFill>
      </dgm:spPr>
      <dgm:t>
        <a:bodyPr/>
        <a:lstStyle/>
        <a:p>
          <a:r>
            <a:rPr lang="en-US" sz="1300" dirty="0"/>
            <a:t>According to the common sense of western medicine, bone marrow transplantation is necessary to heal, otherwise he may die at any time</a:t>
          </a:r>
          <a:endParaRPr lang="zh-CN" sz="1300" dirty="0"/>
        </a:p>
      </dgm:t>
    </dgm:pt>
    <dgm:pt modelId="{4F90DA2D-CD10-4E0E-8147-1F48113E22F3}" type="parTrans" cxnId="{01F5C376-6D64-4E4E-B3C1-D8D5FD499ADA}">
      <dgm:prSet/>
      <dgm:spPr/>
      <dgm:t>
        <a:bodyPr/>
        <a:lstStyle/>
        <a:p>
          <a:endParaRPr lang="zh-CN" altLang="en-US"/>
        </a:p>
      </dgm:t>
    </dgm:pt>
    <dgm:pt modelId="{375B3682-6292-41C7-87F8-9B60762B04E5}" type="sibTrans" cxnId="{01F5C376-6D64-4E4E-B3C1-D8D5FD499ADA}">
      <dgm:prSet/>
      <dgm:spPr/>
      <dgm:t>
        <a:bodyPr/>
        <a:lstStyle/>
        <a:p>
          <a:endParaRPr lang="zh-CN" altLang="en-US"/>
        </a:p>
      </dgm:t>
    </dgm:pt>
    <dgm:pt modelId="{C2B4A7A5-29A7-4B13-A99B-8FA6579F4F2D}">
      <dgm:prSet/>
      <dgm:spPr>
        <a:solidFill>
          <a:schemeClr val="tx1">
            <a:alpha val="50000"/>
          </a:schemeClr>
        </a:solidFill>
      </dgm:spPr>
      <dgm:t>
        <a:bodyPr/>
        <a:lstStyle/>
        <a:p>
          <a:r>
            <a:rPr lang="en-US" dirty="0"/>
            <a:t>With the help of all walks of life, his family raised bone marrow donations from Chinese people around the world</a:t>
          </a:r>
          <a:endParaRPr lang="zh-CN" dirty="0"/>
        </a:p>
      </dgm:t>
    </dgm:pt>
    <dgm:pt modelId="{7933984C-B428-41DA-AFFA-FA91D0EEF6F0}" type="parTrans" cxnId="{6ECA88FD-1C06-4ACB-97A2-4D8652C7D989}">
      <dgm:prSet/>
      <dgm:spPr/>
      <dgm:t>
        <a:bodyPr/>
        <a:lstStyle/>
        <a:p>
          <a:endParaRPr lang="zh-CN" altLang="en-US"/>
        </a:p>
      </dgm:t>
    </dgm:pt>
    <dgm:pt modelId="{168E7E0D-3303-40B8-AC37-CE1E8A4F1A44}" type="sibTrans" cxnId="{6ECA88FD-1C06-4ACB-97A2-4D8652C7D989}">
      <dgm:prSet/>
      <dgm:spPr/>
      <dgm:t>
        <a:bodyPr/>
        <a:lstStyle/>
        <a:p>
          <a:endParaRPr lang="zh-CN" altLang="en-US"/>
        </a:p>
      </dgm:t>
    </dgm:pt>
    <dgm:pt modelId="{496C6810-77E3-4B32-8678-EA3B2A247D72}">
      <dgm:prSet/>
      <dgm:spPr>
        <a:solidFill>
          <a:schemeClr val="tx1">
            <a:alpha val="50000"/>
          </a:schemeClr>
        </a:solidFill>
      </dgm:spPr>
      <dgm:t>
        <a:bodyPr/>
        <a:lstStyle/>
        <a:p>
          <a:r>
            <a:rPr lang="en-US" dirty="0"/>
            <a:t>Unfortunately, none of them matched</a:t>
          </a:r>
          <a:endParaRPr lang="zh-CN" dirty="0"/>
        </a:p>
      </dgm:t>
    </dgm:pt>
    <dgm:pt modelId="{188DC697-8F29-412C-9EAE-9A1C21B10377}" type="parTrans" cxnId="{27F1DC12-8292-4ECE-B6B7-769AE1908394}">
      <dgm:prSet/>
      <dgm:spPr/>
      <dgm:t>
        <a:bodyPr/>
        <a:lstStyle/>
        <a:p>
          <a:endParaRPr lang="zh-CN" altLang="en-US"/>
        </a:p>
      </dgm:t>
    </dgm:pt>
    <dgm:pt modelId="{7372C684-9B5D-4359-9C7C-042E05BD4051}" type="sibTrans" cxnId="{27F1DC12-8292-4ECE-B6B7-769AE1908394}">
      <dgm:prSet/>
      <dgm:spPr/>
      <dgm:t>
        <a:bodyPr/>
        <a:lstStyle/>
        <a:p>
          <a:endParaRPr lang="zh-CN" altLang="en-US"/>
        </a:p>
      </dgm:t>
    </dgm:pt>
    <dgm:pt modelId="{CEFD1D45-BB11-406B-B757-469362F6A707}">
      <dgm:prSet/>
      <dgm:spPr>
        <a:solidFill>
          <a:schemeClr val="tx1">
            <a:alpha val="50000"/>
          </a:schemeClr>
        </a:solidFill>
      </dgm:spPr>
      <dgm:t>
        <a:bodyPr/>
        <a:lstStyle/>
        <a:p>
          <a:r>
            <a:rPr lang="en-US" dirty="0"/>
            <a:t>They returned to Toronto sadly</a:t>
          </a:r>
          <a:endParaRPr lang="zh-CN" dirty="0"/>
        </a:p>
      </dgm:t>
    </dgm:pt>
    <dgm:pt modelId="{289BF7CB-2D2C-45ED-A569-BA1863C869BA}" type="parTrans" cxnId="{64C610B9-BB66-4C8D-9600-4C49EB8CF67E}">
      <dgm:prSet/>
      <dgm:spPr/>
      <dgm:t>
        <a:bodyPr/>
        <a:lstStyle/>
        <a:p>
          <a:endParaRPr lang="zh-CN" altLang="en-US"/>
        </a:p>
      </dgm:t>
    </dgm:pt>
    <dgm:pt modelId="{6DB5AC81-4677-4596-ACED-9EE497B78A0B}" type="sibTrans" cxnId="{64C610B9-BB66-4C8D-9600-4C49EB8CF67E}">
      <dgm:prSet/>
      <dgm:spPr/>
      <dgm:t>
        <a:bodyPr/>
        <a:lstStyle/>
        <a:p>
          <a:endParaRPr lang="zh-CN" altLang="en-US"/>
        </a:p>
      </dgm:t>
    </dgm:pt>
    <dgm:pt modelId="{D3E427B3-8DFA-45A2-844E-104CB4B8FE26}">
      <dgm:prSet/>
      <dgm:spPr>
        <a:solidFill>
          <a:schemeClr val="dk2">
            <a:hueOff val="0"/>
            <a:satOff val="0"/>
            <a:lumOff val="0"/>
            <a:alpha val="50000"/>
          </a:schemeClr>
        </a:solidFill>
      </dgm:spPr>
      <dgm:t>
        <a:bodyPr/>
        <a:lstStyle/>
        <a:p>
          <a:r>
            <a:rPr lang="en-US" dirty="0"/>
            <a:t>But, they were lucky enough to meet Dr. Long Weiquan. </a:t>
          </a:r>
          <a:endParaRPr lang="zh-CN" dirty="0"/>
        </a:p>
      </dgm:t>
    </dgm:pt>
    <dgm:pt modelId="{8683D25A-AC4B-4276-9691-1A0D94ECFE51}" type="parTrans" cxnId="{7D5B3783-EE42-43F8-A654-75ED25F26601}">
      <dgm:prSet/>
      <dgm:spPr/>
      <dgm:t>
        <a:bodyPr/>
        <a:lstStyle/>
        <a:p>
          <a:endParaRPr lang="zh-CN" altLang="en-US"/>
        </a:p>
      </dgm:t>
    </dgm:pt>
    <dgm:pt modelId="{78DE35F7-2154-4D87-9268-8CB599FB40E6}" type="sibTrans" cxnId="{7D5B3783-EE42-43F8-A654-75ED25F26601}">
      <dgm:prSet/>
      <dgm:spPr/>
      <dgm:t>
        <a:bodyPr/>
        <a:lstStyle/>
        <a:p>
          <a:endParaRPr lang="zh-CN" altLang="en-US"/>
        </a:p>
      </dgm:t>
    </dgm:pt>
    <dgm:pt modelId="{B5FAD808-905F-4190-9644-CCA04B7E2CFF}">
      <dgm:prSet/>
      <dgm:spPr>
        <a:solidFill>
          <a:schemeClr val="dk2">
            <a:hueOff val="0"/>
            <a:satOff val="0"/>
            <a:lumOff val="0"/>
            <a:alpha val="50000"/>
          </a:schemeClr>
        </a:solidFill>
      </dgm:spPr>
      <dgm:t>
        <a:bodyPr/>
        <a:lstStyle/>
        <a:p>
          <a:r>
            <a:rPr lang="en-US" dirty="0"/>
            <a:t>After receiving the five-month treatment of Dr. Long, he finally recovered. </a:t>
          </a:r>
          <a:endParaRPr lang="zh-CN" dirty="0"/>
        </a:p>
      </dgm:t>
    </dgm:pt>
    <dgm:pt modelId="{A006D3A4-D681-442C-8D74-38DFD75971F3}" type="parTrans" cxnId="{0DC89A54-CCA1-4E63-A242-8B0B53547740}">
      <dgm:prSet/>
      <dgm:spPr/>
      <dgm:t>
        <a:bodyPr/>
        <a:lstStyle/>
        <a:p>
          <a:endParaRPr lang="zh-CN" altLang="en-US"/>
        </a:p>
      </dgm:t>
    </dgm:pt>
    <dgm:pt modelId="{B3DE3F0A-06B3-4A13-8A0C-0F74FAE552BE}" type="sibTrans" cxnId="{0DC89A54-CCA1-4E63-A242-8B0B53547740}">
      <dgm:prSet/>
      <dgm:spPr/>
      <dgm:t>
        <a:bodyPr/>
        <a:lstStyle/>
        <a:p>
          <a:endParaRPr lang="zh-CN" altLang="en-US"/>
        </a:p>
      </dgm:t>
    </dgm:pt>
    <dgm:pt modelId="{A8F747F6-10A9-4E01-9C7B-D14C8139B197}">
      <dgm:prSet/>
      <dgm:spPr>
        <a:solidFill>
          <a:schemeClr val="dk2">
            <a:hueOff val="0"/>
            <a:satOff val="0"/>
            <a:lumOff val="0"/>
            <a:alpha val="50000"/>
          </a:schemeClr>
        </a:solidFill>
      </dgm:spPr>
      <dgm:t>
        <a:bodyPr/>
        <a:lstStyle/>
        <a:p>
          <a:r>
            <a:rPr lang="en-US" dirty="0"/>
            <a:t>Strictly speaking, he recovered in two weeks, after which it was just conditioning. </a:t>
          </a:r>
          <a:endParaRPr lang="zh-CN" dirty="0"/>
        </a:p>
      </dgm:t>
    </dgm:pt>
    <dgm:pt modelId="{C94A2D0E-6135-4211-AB68-A4D1E9602BEC}" type="parTrans" cxnId="{3D05E643-0AAB-4F90-AFDD-69ECE5028DA6}">
      <dgm:prSet/>
      <dgm:spPr/>
      <dgm:t>
        <a:bodyPr/>
        <a:lstStyle/>
        <a:p>
          <a:endParaRPr lang="zh-CN" altLang="en-US"/>
        </a:p>
      </dgm:t>
    </dgm:pt>
    <dgm:pt modelId="{3A3FF002-8DC8-4C9A-B70F-5D36C413B9F0}" type="sibTrans" cxnId="{3D05E643-0AAB-4F90-AFDD-69ECE5028DA6}">
      <dgm:prSet/>
      <dgm:spPr/>
      <dgm:t>
        <a:bodyPr/>
        <a:lstStyle/>
        <a:p>
          <a:endParaRPr lang="zh-CN" altLang="en-US"/>
        </a:p>
      </dgm:t>
    </dgm:pt>
    <dgm:pt modelId="{E96FCDB4-36CD-4752-88A0-F67E4C17827A}">
      <dgm:prSet/>
      <dgm:spPr>
        <a:solidFill>
          <a:schemeClr val="dk2">
            <a:hueOff val="0"/>
            <a:satOff val="0"/>
            <a:lumOff val="0"/>
            <a:alpha val="50000"/>
          </a:schemeClr>
        </a:solidFill>
      </dgm:spPr>
      <dgm:t>
        <a:bodyPr/>
        <a:lstStyle/>
        <a:p>
          <a:r>
            <a:rPr lang="en-US" dirty="0"/>
            <a:t>This is a complete discontinuation of drugs, no need to see the doctor again, no sequelae, high quality survival, and a life like normal people.</a:t>
          </a:r>
          <a:endParaRPr lang="zh-CN" dirty="0"/>
        </a:p>
      </dgm:t>
    </dgm:pt>
    <dgm:pt modelId="{1696EF7E-E045-4847-8BB1-2B85AB95A530}" type="parTrans" cxnId="{64A62C21-A24B-47ED-8D22-D510E59A19C4}">
      <dgm:prSet/>
      <dgm:spPr/>
      <dgm:t>
        <a:bodyPr/>
        <a:lstStyle/>
        <a:p>
          <a:endParaRPr lang="zh-CN" altLang="en-US"/>
        </a:p>
      </dgm:t>
    </dgm:pt>
    <dgm:pt modelId="{BE2AB818-3944-4B0E-BA3B-6A84E263AFBB}" type="sibTrans" cxnId="{64A62C21-A24B-47ED-8D22-D510E59A19C4}">
      <dgm:prSet/>
      <dgm:spPr/>
      <dgm:t>
        <a:bodyPr/>
        <a:lstStyle/>
        <a:p>
          <a:endParaRPr lang="zh-CN" altLang="en-US"/>
        </a:p>
      </dgm:t>
    </dgm:pt>
    <dgm:pt modelId="{EBAAA2F1-0CFE-48FF-82D5-625AF9F0362D}" type="pres">
      <dgm:prSet presAssocID="{4B420BBA-E654-4C6C-8B8C-74F0E6C42A8E}" presName="outerComposite" presStyleCnt="0">
        <dgm:presLayoutVars>
          <dgm:chMax val="5"/>
          <dgm:dir/>
          <dgm:resizeHandles val="exact"/>
        </dgm:presLayoutVars>
      </dgm:prSet>
      <dgm:spPr/>
    </dgm:pt>
    <dgm:pt modelId="{C8600730-897E-4D37-897B-DAE14D5938DB}" type="pres">
      <dgm:prSet presAssocID="{4B420BBA-E654-4C6C-8B8C-74F0E6C42A8E}" presName="dummyMaxCanvas" presStyleCnt="0">
        <dgm:presLayoutVars/>
      </dgm:prSet>
      <dgm:spPr/>
    </dgm:pt>
    <dgm:pt modelId="{12A90599-56D4-46D4-B5F1-808E27B635AB}" type="pres">
      <dgm:prSet presAssocID="{4B420BBA-E654-4C6C-8B8C-74F0E6C42A8E}" presName="ThreeNodes_1" presStyleLbl="node1" presStyleIdx="0" presStyleCnt="3">
        <dgm:presLayoutVars>
          <dgm:bulletEnabled val="1"/>
        </dgm:presLayoutVars>
      </dgm:prSet>
      <dgm:spPr/>
    </dgm:pt>
    <dgm:pt modelId="{D638C317-0C7E-4E8E-ADF7-94CD3E727F0E}" type="pres">
      <dgm:prSet presAssocID="{4B420BBA-E654-4C6C-8B8C-74F0E6C42A8E}" presName="ThreeNodes_2" presStyleLbl="node1" presStyleIdx="1" presStyleCnt="3">
        <dgm:presLayoutVars>
          <dgm:bulletEnabled val="1"/>
        </dgm:presLayoutVars>
      </dgm:prSet>
      <dgm:spPr/>
    </dgm:pt>
    <dgm:pt modelId="{5955C989-FB0C-4354-B8F1-DF1F15754D74}" type="pres">
      <dgm:prSet presAssocID="{4B420BBA-E654-4C6C-8B8C-74F0E6C42A8E}" presName="ThreeNodes_3" presStyleLbl="node1" presStyleIdx="2" presStyleCnt="3">
        <dgm:presLayoutVars>
          <dgm:bulletEnabled val="1"/>
        </dgm:presLayoutVars>
      </dgm:prSet>
      <dgm:spPr/>
    </dgm:pt>
    <dgm:pt modelId="{1B4AE24E-7B0C-4C4D-BDD5-AC337B1466B2}" type="pres">
      <dgm:prSet presAssocID="{4B420BBA-E654-4C6C-8B8C-74F0E6C42A8E}" presName="ThreeConn_1-2" presStyleLbl="fgAccFollowNode1" presStyleIdx="0" presStyleCnt="2">
        <dgm:presLayoutVars>
          <dgm:bulletEnabled val="1"/>
        </dgm:presLayoutVars>
      </dgm:prSet>
      <dgm:spPr/>
    </dgm:pt>
    <dgm:pt modelId="{9FC4D3A8-C2DF-4246-854F-85E4972ECE72}" type="pres">
      <dgm:prSet presAssocID="{4B420BBA-E654-4C6C-8B8C-74F0E6C42A8E}" presName="ThreeConn_2-3" presStyleLbl="fgAccFollowNode1" presStyleIdx="1" presStyleCnt="2">
        <dgm:presLayoutVars>
          <dgm:bulletEnabled val="1"/>
        </dgm:presLayoutVars>
      </dgm:prSet>
      <dgm:spPr/>
    </dgm:pt>
    <dgm:pt modelId="{37F6CD01-3BD4-4ABB-809F-76E4458FFEF8}" type="pres">
      <dgm:prSet presAssocID="{4B420BBA-E654-4C6C-8B8C-74F0E6C42A8E}" presName="ThreeNodes_1_text" presStyleLbl="node1" presStyleIdx="2" presStyleCnt="3">
        <dgm:presLayoutVars>
          <dgm:bulletEnabled val="1"/>
        </dgm:presLayoutVars>
      </dgm:prSet>
      <dgm:spPr/>
    </dgm:pt>
    <dgm:pt modelId="{88C58303-0AD2-4F88-ADE7-91010CC0A026}" type="pres">
      <dgm:prSet presAssocID="{4B420BBA-E654-4C6C-8B8C-74F0E6C42A8E}" presName="ThreeNodes_2_text" presStyleLbl="node1" presStyleIdx="2" presStyleCnt="3">
        <dgm:presLayoutVars>
          <dgm:bulletEnabled val="1"/>
        </dgm:presLayoutVars>
      </dgm:prSet>
      <dgm:spPr/>
    </dgm:pt>
    <dgm:pt modelId="{557E32AD-772E-4989-A479-A43C7D50D4EA}" type="pres">
      <dgm:prSet presAssocID="{4B420BBA-E654-4C6C-8B8C-74F0E6C42A8E}" presName="ThreeNodes_3_text" presStyleLbl="node1" presStyleIdx="2" presStyleCnt="3">
        <dgm:presLayoutVars>
          <dgm:bulletEnabled val="1"/>
        </dgm:presLayoutVars>
      </dgm:prSet>
      <dgm:spPr/>
    </dgm:pt>
  </dgm:ptLst>
  <dgm:cxnLst>
    <dgm:cxn modelId="{E512DA01-9F0F-486C-9982-3B233B441A2A}" srcId="{4B420BBA-E654-4C6C-8B8C-74F0E6C42A8E}" destId="{C8093B85-3895-4708-845E-016BFD72EB54}" srcOrd="0" destOrd="0" parTransId="{A636B1E2-E7EC-45D2-9EC6-33C915D6DCB1}" sibTransId="{AC5BC8E7-845F-4D30-889E-1084C7042D80}"/>
    <dgm:cxn modelId="{1557ED0E-B0C2-40F8-B185-EBEF9F197AD7}" type="presOf" srcId="{FF21E514-4D81-45B3-9D4B-168450C380CB}" destId="{12A90599-56D4-46D4-B5F1-808E27B635AB}" srcOrd="0" destOrd="1" presId="urn:microsoft.com/office/officeart/2005/8/layout/vProcess5"/>
    <dgm:cxn modelId="{27F1DC12-8292-4ECE-B6B7-769AE1908394}" srcId="{C2B4A7A5-29A7-4B13-A99B-8FA6579F4F2D}" destId="{496C6810-77E3-4B32-8678-EA3B2A247D72}" srcOrd="0" destOrd="0" parTransId="{188DC697-8F29-412C-9EAE-9A1C21B10377}" sibTransId="{7372C684-9B5D-4359-9C7C-042E05BD4051}"/>
    <dgm:cxn modelId="{8CA61C18-E9BF-455D-B3DD-8E30746EC6A2}" type="presOf" srcId="{B5FAD808-905F-4190-9644-CCA04B7E2CFF}" destId="{557E32AD-772E-4989-A479-A43C7D50D4EA}" srcOrd="1" destOrd="1" presId="urn:microsoft.com/office/officeart/2005/8/layout/vProcess5"/>
    <dgm:cxn modelId="{64A62C21-A24B-47ED-8D22-D510E59A19C4}" srcId="{D3E427B3-8DFA-45A2-844E-104CB4B8FE26}" destId="{E96FCDB4-36CD-4752-88A0-F67E4C17827A}" srcOrd="2" destOrd="0" parTransId="{1696EF7E-E045-4847-8BB1-2B85AB95A530}" sibTransId="{BE2AB818-3944-4B0E-BA3B-6A84E263AFBB}"/>
    <dgm:cxn modelId="{23881825-C03E-4832-83AE-E9C2C4FFD0A3}" type="presOf" srcId="{C2B4A7A5-29A7-4B13-A99B-8FA6579F4F2D}" destId="{88C58303-0AD2-4F88-ADE7-91010CC0A026}" srcOrd="1" destOrd="0" presId="urn:microsoft.com/office/officeart/2005/8/layout/vProcess5"/>
    <dgm:cxn modelId="{50CA9A3F-842D-4204-A67D-62E5975C4036}" type="presOf" srcId="{CEFD1D45-BB11-406B-B757-469362F6A707}" destId="{D638C317-0C7E-4E8E-ADF7-94CD3E727F0E}" srcOrd="0" destOrd="2" presId="urn:microsoft.com/office/officeart/2005/8/layout/vProcess5"/>
    <dgm:cxn modelId="{B3308643-1F80-4F25-B832-48FD07A2D4FA}" type="presOf" srcId="{C8093B85-3895-4708-845E-016BFD72EB54}" destId="{12A90599-56D4-46D4-B5F1-808E27B635AB}" srcOrd="0" destOrd="0" presId="urn:microsoft.com/office/officeart/2005/8/layout/vProcess5"/>
    <dgm:cxn modelId="{3D05E643-0AAB-4F90-AFDD-69ECE5028DA6}" srcId="{D3E427B3-8DFA-45A2-844E-104CB4B8FE26}" destId="{A8F747F6-10A9-4E01-9C7B-D14C8139B197}" srcOrd="1" destOrd="0" parTransId="{C94A2D0E-6135-4211-AB68-A4D1E9602BEC}" sibTransId="{3A3FF002-8DC8-4C9A-B70F-5D36C413B9F0}"/>
    <dgm:cxn modelId="{18D5A447-DA56-48D4-B5B3-36067B5FD718}" type="presOf" srcId="{4B420BBA-E654-4C6C-8B8C-74F0E6C42A8E}" destId="{EBAAA2F1-0CFE-48FF-82D5-625AF9F0362D}" srcOrd="0" destOrd="0" presId="urn:microsoft.com/office/officeart/2005/8/layout/vProcess5"/>
    <dgm:cxn modelId="{AF569A71-DF40-4A65-BE1D-72757F14BC24}" type="presOf" srcId="{AC5BC8E7-845F-4D30-889E-1084C7042D80}" destId="{1B4AE24E-7B0C-4C4D-BDD5-AC337B1466B2}" srcOrd="0" destOrd="0" presId="urn:microsoft.com/office/officeart/2005/8/layout/vProcess5"/>
    <dgm:cxn modelId="{0DC89A54-CCA1-4E63-A242-8B0B53547740}" srcId="{D3E427B3-8DFA-45A2-844E-104CB4B8FE26}" destId="{B5FAD808-905F-4190-9644-CCA04B7E2CFF}" srcOrd="0" destOrd="0" parTransId="{A006D3A4-D681-442C-8D74-38DFD75971F3}" sibTransId="{B3DE3F0A-06B3-4A13-8A0C-0F74FAE552BE}"/>
    <dgm:cxn modelId="{01F5C376-6D64-4E4E-B3C1-D8D5FD499ADA}" srcId="{C8093B85-3895-4708-845E-016BFD72EB54}" destId="{FF21E514-4D81-45B3-9D4B-168450C380CB}" srcOrd="0" destOrd="0" parTransId="{4F90DA2D-CD10-4E0E-8147-1F48113E22F3}" sibTransId="{375B3682-6292-41C7-87F8-9B60762B04E5}"/>
    <dgm:cxn modelId="{7D5B3783-EE42-43F8-A654-75ED25F26601}" srcId="{4B420BBA-E654-4C6C-8B8C-74F0E6C42A8E}" destId="{D3E427B3-8DFA-45A2-844E-104CB4B8FE26}" srcOrd="2" destOrd="0" parTransId="{8683D25A-AC4B-4276-9691-1A0D94ECFE51}" sibTransId="{78DE35F7-2154-4D87-9268-8CB599FB40E6}"/>
    <dgm:cxn modelId="{72999484-D955-411A-8831-BB7171A526A0}" type="presOf" srcId="{E96FCDB4-36CD-4752-88A0-F67E4C17827A}" destId="{557E32AD-772E-4989-A479-A43C7D50D4EA}" srcOrd="1" destOrd="3" presId="urn:microsoft.com/office/officeart/2005/8/layout/vProcess5"/>
    <dgm:cxn modelId="{4422B58F-A8AB-4B82-94DA-07FC36D5DCDD}" type="presOf" srcId="{A8F747F6-10A9-4E01-9C7B-D14C8139B197}" destId="{557E32AD-772E-4989-A479-A43C7D50D4EA}" srcOrd="1" destOrd="2" presId="urn:microsoft.com/office/officeart/2005/8/layout/vProcess5"/>
    <dgm:cxn modelId="{04F37490-70D1-41BC-B3AA-973E9DF13DEE}" type="presOf" srcId="{496C6810-77E3-4B32-8678-EA3B2A247D72}" destId="{D638C317-0C7E-4E8E-ADF7-94CD3E727F0E}" srcOrd="0" destOrd="1" presId="urn:microsoft.com/office/officeart/2005/8/layout/vProcess5"/>
    <dgm:cxn modelId="{3F916F99-B87B-4DEF-8E0E-FF1518694602}" type="presOf" srcId="{E96FCDB4-36CD-4752-88A0-F67E4C17827A}" destId="{5955C989-FB0C-4354-B8F1-DF1F15754D74}" srcOrd="0" destOrd="3" presId="urn:microsoft.com/office/officeart/2005/8/layout/vProcess5"/>
    <dgm:cxn modelId="{D008AF9B-F3C9-4FE2-B83D-DDD984C22CA9}" type="presOf" srcId="{496C6810-77E3-4B32-8678-EA3B2A247D72}" destId="{88C58303-0AD2-4F88-ADE7-91010CC0A026}" srcOrd="1" destOrd="1" presId="urn:microsoft.com/office/officeart/2005/8/layout/vProcess5"/>
    <dgm:cxn modelId="{B8D2CF9F-6EBD-4C03-B78D-03DC80D71AB0}" type="presOf" srcId="{CEFD1D45-BB11-406B-B757-469362F6A707}" destId="{88C58303-0AD2-4F88-ADE7-91010CC0A026}" srcOrd="1" destOrd="2" presId="urn:microsoft.com/office/officeart/2005/8/layout/vProcess5"/>
    <dgm:cxn modelId="{E13EC0A0-5943-498D-8136-17EE696BD10F}" type="presOf" srcId="{D3E427B3-8DFA-45A2-844E-104CB4B8FE26}" destId="{5955C989-FB0C-4354-B8F1-DF1F15754D74}" srcOrd="0" destOrd="0" presId="urn:microsoft.com/office/officeart/2005/8/layout/vProcess5"/>
    <dgm:cxn modelId="{4F9765A5-1510-494E-8FF4-66EB53F25B56}" type="presOf" srcId="{C2B4A7A5-29A7-4B13-A99B-8FA6579F4F2D}" destId="{D638C317-0C7E-4E8E-ADF7-94CD3E727F0E}" srcOrd="0" destOrd="0" presId="urn:microsoft.com/office/officeart/2005/8/layout/vProcess5"/>
    <dgm:cxn modelId="{420595AB-6871-441E-B50C-CBC1B9F337BB}" type="presOf" srcId="{C8093B85-3895-4708-845E-016BFD72EB54}" destId="{37F6CD01-3BD4-4ABB-809F-76E4458FFEF8}" srcOrd="1" destOrd="0" presId="urn:microsoft.com/office/officeart/2005/8/layout/vProcess5"/>
    <dgm:cxn modelId="{64C610B9-BB66-4C8D-9600-4C49EB8CF67E}" srcId="{C2B4A7A5-29A7-4B13-A99B-8FA6579F4F2D}" destId="{CEFD1D45-BB11-406B-B757-469362F6A707}" srcOrd="1" destOrd="0" parTransId="{289BF7CB-2D2C-45ED-A569-BA1863C869BA}" sibTransId="{6DB5AC81-4677-4596-ACED-9EE497B78A0B}"/>
    <dgm:cxn modelId="{CE45DAC4-D21D-46A4-8608-7B59B9B45EE5}" type="presOf" srcId="{168E7E0D-3303-40B8-AC37-CE1E8A4F1A44}" destId="{9FC4D3A8-C2DF-4246-854F-85E4972ECE72}" srcOrd="0" destOrd="0" presId="urn:microsoft.com/office/officeart/2005/8/layout/vProcess5"/>
    <dgm:cxn modelId="{998AACE0-D857-4D62-8B44-4C47BB900DB9}" type="presOf" srcId="{A8F747F6-10A9-4E01-9C7B-D14C8139B197}" destId="{5955C989-FB0C-4354-B8F1-DF1F15754D74}" srcOrd="0" destOrd="2" presId="urn:microsoft.com/office/officeart/2005/8/layout/vProcess5"/>
    <dgm:cxn modelId="{999CB2E9-C48A-49EE-A56A-B9C924BE078B}" type="presOf" srcId="{D3E427B3-8DFA-45A2-844E-104CB4B8FE26}" destId="{557E32AD-772E-4989-A479-A43C7D50D4EA}" srcOrd="1" destOrd="0" presId="urn:microsoft.com/office/officeart/2005/8/layout/vProcess5"/>
    <dgm:cxn modelId="{6BB690F4-3DC7-4BF7-A544-C843569531CE}" type="presOf" srcId="{FF21E514-4D81-45B3-9D4B-168450C380CB}" destId="{37F6CD01-3BD4-4ABB-809F-76E4458FFEF8}" srcOrd="1" destOrd="1" presId="urn:microsoft.com/office/officeart/2005/8/layout/vProcess5"/>
    <dgm:cxn modelId="{0EB07CFA-148D-4513-B54C-A62C43C9CF77}" type="presOf" srcId="{B5FAD808-905F-4190-9644-CCA04B7E2CFF}" destId="{5955C989-FB0C-4354-B8F1-DF1F15754D74}" srcOrd="0" destOrd="1" presId="urn:microsoft.com/office/officeart/2005/8/layout/vProcess5"/>
    <dgm:cxn modelId="{6ECA88FD-1C06-4ACB-97A2-4D8652C7D989}" srcId="{4B420BBA-E654-4C6C-8B8C-74F0E6C42A8E}" destId="{C2B4A7A5-29A7-4B13-A99B-8FA6579F4F2D}" srcOrd="1" destOrd="0" parTransId="{7933984C-B428-41DA-AFFA-FA91D0EEF6F0}" sibTransId="{168E7E0D-3303-40B8-AC37-CE1E8A4F1A44}"/>
    <dgm:cxn modelId="{9D74BB03-2C38-4AF1-9FC6-77E89A70DB5E}" type="presParOf" srcId="{EBAAA2F1-0CFE-48FF-82D5-625AF9F0362D}" destId="{C8600730-897E-4D37-897B-DAE14D5938DB}" srcOrd="0" destOrd="0" presId="urn:microsoft.com/office/officeart/2005/8/layout/vProcess5"/>
    <dgm:cxn modelId="{679840E4-5E7A-48FB-8E0F-9513E7FD9A66}" type="presParOf" srcId="{EBAAA2F1-0CFE-48FF-82D5-625AF9F0362D}" destId="{12A90599-56D4-46D4-B5F1-808E27B635AB}" srcOrd="1" destOrd="0" presId="urn:microsoft.com/office/officeart/2005/8/layout/vProcess5"/>
    <dgm:cxn modelId="{8029EBE7-F174-4858-A3F7-E5DFA2D785B6}" type="presParOf" srcId="{EBAAA2F1-0CFE-48FF-82D5-625AF9F0362D}" destId="{D638C317-0C7E-4E8E-ADF7-94CD3E727F0E}" srcOrd="2" destOrd="0" presId="urn:microsoft.com/office/officeart/2005/8/layout/vProcess5"/>
    <dgm:cxn modelId="{127A76A9-FA4D-42DF-BD5A-50EA59A3507E}" type="presParOf" srcId="{EBAAA2F1-0CFE-48FF-82D5-625AF9F0362D}" destId="{5955C989-FB0C-4354-B8F1-DF1F15754D74}" srcOrd="3" destOrd="0" presId="urn:microsoft.com/office/officeart/2005/8/layout/vProcess5"/>
    <dgm:cxn modelId="{D7D7BD63-C624-45D2-8599-523126299CB6}" type="presParOf" srcId="{EBAAA2F1-0CFE-48FF-82D5-625AF9F0362D}" destId="{1B4AE24E-7B0C-4C4D-BDD5-AC337B1466B2}" srcOrd="4" destOrd="0" presId="urn:microsoft.com/office/officeart/2005/8/layout/vProcess5"/>
    <dgm:cxn modelId="{F2194C94-63C5-4853-B421-6C43F08355AC}" type="presParOf" srcId="{EBAAA2F1-0CFE-48FF-82D5-625AF9F0362D}" destId="{9FC4D3A8-C2DF-4246-854F-85E4972ECE72}" srcOrd="5" destOrd="0" presId="urn:microsoft.com/office/officeart/2005/8/layout/vProcess5"/>
    <dgm:cxn modelId="{8C637C5B-F72A-474A-84D7-217841C71367}" type="presParOf" srcId="{EBAAA2F1-0CFE-48FF-82D5-625AF9F0362D}" destId="{37F6CD01-3BD4-4ABB-809F-76E4458FFEF8}" srcOrd="6" destOrd="0" presId="urn:microsoft.com/office/officeart/2005/8/layout/vProcess5"/>
    <dgm:cxn modelId="{B96CAE45-6FB4-45A7-B7F0-8835BBAD2B3C}" type="presParOf" srcId="{EBAAA2F1-0CFE-48FF-82D5-625AF9F0362D}" destId="{88C58303-0AD2-4F88-ADE7-91010CC0A026}" srcOrd="7" destOrd="0" presId="urn:microsoft.com/office/officeart/2005/8/layout/vProcess5"/>
    <dgm:cxn modelId="{5AE002A8-4F1F-49DF-8D34-B5D77C79DE9E}" type="presParOf" srcId="{EBAAA2F1-0CFE-48FF-82D5-625AF9F0362D}" destId="{557E32AD-772E-4989-A479-A43C7D50D4EA}"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90599-56D4-46D4-B5F1-808E27B635AB}">
      <dsp:nvSpPr>
        <dsp:cNvPr id="0" name=""/>
        <dsp:cNvSpPr/>
      </dsp:nvSpPr>
      <dsp:spPr>
        <a:xfrm>
          <a:off x="0" y="0"/>
          <a:ext cx="8344750" cy="1492938"/>
        </a:xfrm>
        <a:prstGeom prst="roundRect">
          <a:avLst>
            <a:gd name="adj" fmla="val 10000"/>
          </a:avLst>
        </a:prstGeom>
        <a:solidFill>
          <a:schemeClr val="tx1">
            <a:alpha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In 1991, a Chinese-Canadian boy named Gordon was diagnosed with family </a:t>
          </a:r>
          <a:r>
            <a:rPr lang="en-US" sz="1700" kern="1200" dirty="0" err="1"/>
            <a:t>hemophagocytosis</a:t>
          </a:r>
          <a:r>
            <a:rPr lang="en-US" sz="1700" kern="1200" dirty="0"/>
            <a:t> </a:t>
          </a:r>
          <a:r>
            <a:rPr lang="zh-CN" altLang="en-US" sz="1050" kern="1200" dirty="0"/>
            <a:t>（</a:t>
          </a:r>
          <a:r>
            <a:rPr lang="en-US" altLang="zh-CN" sz="1050" kern="1200" dirty="0">
              <a:solidFill>
                <a:srgbClr val="00B0F0"/>
              </a:solidFill>
              <a:hlinkClick xmlns:r="http://schemas.openxmlformats.org/officeDocument/2006/relationships" r:id="rId1">
                <a:extLst>
                  <a:ext uri="{A12FA001-AC4F-418D-AE19-62706E023703}">
                    <ahyp:hlinkClr xmlns:ahyp="http://schemas.microsoft.com/office/drawing/2018/hyperlinkcolor" val="tx"/>
                  </a:ext>
                </a:extLst>
              </a:hlinkClick>
            </a:rPr>
            <a:t>https://www.duosuccess.com/tcm/017z030328.htm</a:t>
          </a:r>
          <a:r>
            <a:rPr lang="zh-CN" altLang="en-US" sz="1050" kern="1200" dirty="0"/>
            <a:t>）</a:t>
          </a:r>
          <a:endParaRPr lang="zh-CN" sz="1700" kern="1200" dirty="0"/>
        </a:p>
        <a:p>
          <a:pPr marL="114300" lvl="1" indent="-114300" algn="l" defTabSz="577850">
            <a:lnSpc>
              <a:spcPct val="90000"/>
            </a:lnSpc>
            <a:spcBef>
              <a:spcPct val="0"/>
            </a:spcBef>
            <a:spcAft>
              <a:spcPct val="15000"/>
            </a:spcAft>
            <a:buChar char="•"/>
          </a:pPr>
          <a:r>
            <a:rPr lang="en-US" sz="1300" kern="1200" dirty="0"/>
            <a:t>According to the common sense of western medicine, bone marrow transplantation is necessary to heal, otherwise he may die at any time</a:t>
          </a:r>
          <a:endParaRPr lang="zh-CN" sz="1300" kern="1200" dirty="0"/>
        </a:p>
      </dsp:txBody>
      <dsp:txXfrm>
        <a:off x="43727" y="43727"/>
        <a:ext cx="6733753" cy="1405484"/>
      </dsp:txXfrm>
    </dsp:sp>
    <dsp:sp modelId="{D638C317-0C7E-4E8E-ADF7-94CD3E727F0E}">
      <dsp:nvSpPr>
        <dsp:cNvPr id="0" name=""/>
        <dsp:cNvSpPr/>
      </dsp:nvSpPr>
      <dsp:spPr>
        <a:xfrm>
          <a:off x="736301" y="1741761"/>
          <a:ext cx="8344750" cy="1492938"/>
        </a:xfrm>
        <a:prstGeom prst="roundRect">
          <a:avLst>
            <a:gd name="adj" fmla="val 10000"/>
          </a:avLst>
        </a:prstGeom>
        <a:solidFill>
          <a:schemeClr val="tx1">
            <a:alpha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With the help of all walks of life, his family raised bone marrow donations from Chinese people around the world</a:t>
          </a:r>
          <a:endParaRPr lang="zh-CN" sz="1700" kern="1200" dirty="0"/>
        </a:p>
        <a:p>
          <a:pPr marL="114300" lvl="1" indent="-114300" algn="l" defTabSz="577850">
            <a:lnSpc>
              <a:spcPct val="90000"/>
            </a:lnSpc>
            <a:spcBef>
              <a:spcPct val="0"/>
            </a:spcBef>
            <a:spcAft>
              <a:spcPct val="15000"/>
            </a:spcAft>
            <a:buChar char="•"/>
          </a:pPr>
          <a:r>
            <a:rPr lang="en-US" sz="1300" kern="1200" dirty="0"/>
            <a:t>Unfortunately, none of them matched</a:t>
          </a:r>
          <a:endParaRPr lang="zh-CN" sz="1300" kern="1200" dirty="0"/>
        </a:p>
        <a:p>
          <a:pPr marL="114300" lvl="1" indent="-114300" algn="l" defTabSz="577850">
            <a:lnSpc>
              <a:spcPct val="90000"/>
            </a:lnSpc>
            <a:spcBef>
              <a:spcPct val="0"/>
            </a:spcBef>
            <a:spcAft>
              <a:spcPct val="15000"/>
            </a:spcAft>
            <a:buChar char="•"/>
          </a:pPr>
          <a:r>
            <a:rPr lang="en-US" sz="1300" kern="1200" dirty="0"/>
            <a:t>They returned to Toronto sadly</a:t>
          </a:r>
          <a:endParaRPr lang="zh-CN" sz="1300" kern="1200" dirty="0"/>
        </a:p>
      </dsp:txBody>
      <dsp:txXfrm>
        <a:off x="780028" y="1785488"/>
        <a:ext cx="6550585" cy="1405484"/>
      </dsp:txXfrm>
    </dsp:sp>
    <dsp:sp modelId="{5955C989-FB0C-4354-B8F1-DF1F15754D74}">
      <dsp:nvSpPr>
        <dsp:cNvPr id="0" name=""/>
        <dsp:cNvSpPr/>
      </dsp:nvSpPr>
      <dsp:spPr>
        <a:xfrm>
          <a:off x="1472603" y="3483522"/>
          <a:ext cx="8344750" cy="1492938"/>
        </a:xfrm>
        <a:prstGeom prst="roundRect">
          <a:avLst>
            <a:gd name="adj" fmla="val 10000"/>
          </a:avLst>
        </a:prstGeom>
        <a:solidFill>
          <a:schemeClr val="dk2">
            <a:hueOff val="0"/>
            <a:satOff val="0"/>
            <a:lumOff val="0"/>
            <a:alpha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But, they were lucky enough to meet Dr. Long Weiquan. </a:t>
          </a:r>
          <a:endParaRPr lang="zh-CN" sz="1700" kern="1200" dirty="0"/>
        </a:p>
        <a:p>
          <a:pPr marL="114300" lvl="1" indent="-114300" algn="l" defTabSz="577850">
            <a:lnSpc>
              <a:spcPct val="90000"/>
            </a:lnSpc>
            <a:spcBef>
              <a:spcPct val="0"/>
            </a:spcBef>
            <a:spcAft>
              <a:spcPct val="15000"/>
            </a:spcAft>
            <a:buChar char="•"/>
          </a:pPr>
          <a:r>
            <a:rPr lang="en-US" sz="1300" kern="1200" dirty="0"/>
            <a:t>After receiving the five-month treatment of Dr. Long, he finally recovered. </a:t>
          </a:r>
          <a:endParaRPr lang="zh-CN" sz="1300" kern="1200" dirty="0"/>
        </a:p>
        <a:p>
          <a:pPr marL="114300" lvl="1" indent="-114300" algn="l" defTabSz="577850">
            <a:lnSpc>
              <a:spcPct val="90000"/>
            </a:lnSpc>
            <a:spcBef>
              <a:spcPct val="0"/>
            </a:spcBef>
            <a:spcAft>
              <a:spcPct val="15000"/>
            </a:spcAft>
            <a:buChar char="•"/>
          </a:pPr>
          <a:r>
            <a:rPr lang="en-US" sz="1300" kern="1200" dirty="0"/>
            <a:t>Strictly speaking, he recovered in two weeks, after which it was just conditioning. </a:t>
          </a:r>
          <a:endParaRPr lang="zh-CN" sz="1300" kern="1200" dirty="0"/>
        </a:p>
        <a:p>
          <a:pPr marL="114300" lvl="1" indent="-114300" algn="l" defTabSz="577850">
            <a:lnSpc>
              <a:spcPct val="90000"/>
            </a:lnSpc>
            <a:spcBef>
              <a:spcPct val="0"/>
            </a:spcBef>
            <a:spcAft>
              <a:spcPct val="15000"/>
            </a:spcAft>
            <a:buChar char="•"/>
          </a:pPr>
          <a:r>
            <a:rPr lang="en-US" sz="1300" kern="1200" dirty="0"/>
            <a:t>This is a complete discontinuation of drugs, no need to see the doctor again, no sequelae, high quality survival, and a life like normal people.</a:t>
          </a:r>
          <a:endParaRPr lang="zh-CN" sz="1300" kern="1200" dirty="0"/>
        </a:p>
      </dsp:txBody>
      <dsp:txXfrm>
        <a:off x="1516330" y="3527249"/>
        <a:ext cx="6550585" cy="1405484"/>
      </dsp:txXfrm>
    </dsp:sp>
    <dsp:sp modelId="{1B4AE24E-7B0C-4C4D-BDD5-AC337B1466B2}">
      <dsp:nvSpPr>
        <dsp:cNvPr id="0" name=""/>
        <dsp:cNvSpPr/>
      </dsp:nvSpPr>
      <dsp:spPr>
        <a:xfrm>
          <a:off x="7374341" y="1132144"/>
          <a:ext cx="970409" cy="970409"/>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7592683" y="1132144"/>
        <a:ext cx="533725" cy="730233"/>
      </dsp:txXfrm>
    </dsp:sp>
    <dsp:sp modelId="{9FC4D3A8-C2DF-4246-854F-85E4972ECE72}">
      <dsp:nvSpPr>
        <dsp:cNvPr id="0" name=""/>
        <dsp:cNvSpPr/>
      </dsp:nvSpPr>
      <dsp:spPr>
        <a:xfrm>
          <a:off x="8110642" y="2863952"/>
          <a:ext cx="970409" cy="970409"/>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8328984" y="2863952"/>
        <a:ext cx="533725" cy="73023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4EC97-35A4-4488-823A-71DBAAADEAFC}" type="datetimeFigureOut">
              <a:rPr lang="zh-CN" altLang="en-US" smtClean="0"/>
              <a:t>2020-09-07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BF265-8768-4DDD-BF2C-535FA346B6DE}" type="slidenum">
              <a:rPr lang="zh-CN" altLang="en-US" smtClean="0"/>
              <a:t>‹#›</a:t>
            </a:fld>
            <a:endParaRPr lang="zh-CN" altLang="en-US"/>
          </a:p>
        </p:txBody>
      </p:sp>
    </p:spTree>
    <p:extLst>
      <p:ext uri="{BB962C8B-B14F-4D97-AF65-F5344CB8AC3E}">
        <p14:creationId xmlns:p14="http://schemas.microsoft.com/office/powerpoint/2010/main" val="3487389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kern="100" dirty="0">
                <a:effectLst/>
                <a:latin typeface="Calibri" panose="020F0502020204030204" pitchFamily="34" charset="0"/>
                <a:ea typeface="等线" panose="02010600030101010101" pitchFamily="2" charset="-122"/>
                <a:cs typeface="Times New Roman" panose="02020603050405020304" pitchFamily="18" charset="0"/>
              </a:rPr>
              <a:t>Hi, everyone!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6000" kern="1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kern="100" dirty="0">
                <a:effectLst/>
                <a:latin typeface="Calibri" panose="020F0502020204030204" pitchFamily="34" charset="0"/>
                <a:ea typeface="等线" panose="02010600030101010101" pitchFamily="2" charset="-122"/>
                <a:cs typeface="Times New Roman" panose="02020603050405020304" pitchFamily="18" charset="0"/>
              </a:rPr>
              <a:t>Today is September 6, 2020. As of today, the cumulative number of people infected with COVID-19 in the world has reached 26 million, and the number of deaths from COVID-19 has reached nearly 900,000.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kern="100" dirty="0">
                <a:effectLst/>
                <a:latin typeface="Calibri" panose="020F0502020204030204" pitchFamily="34" charset="0"/>
                <a:ea typeface="等线" panose="02010600030101010101" pitchFamily="2" charset="-122"/>
                <a:cs typeface="Times New Roman" panose="02020603050405020304" pitchFamily="18" charset="0"/>
              </a:rPr>
              <a:t>And so far, the epidemic has not been controlled. Most countries are still struggling with the epidemic.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kern="100" dirty="0">
                <a:effectLst/>
                <a:latin typeface="Calibri" panose="020F0502020204030204" pitchFamily="34" charset="0"/>
                <a:ea typeface="等线" panose="02010600030101010101" pitchFamily="2" charset="-122"/>
                <a:cs typeface="Times New Roman" panose="02020603050405020304" pitchFamily="18" charset="0"/>
              </a:rPr>
              <a:t>In view of this, I made this video to help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kern="100" dirty="0">
                <a:effectLst/>
                <a:latin typeface="Calibri" panose="020F0502020204030204" pitchFamily="34" charset="0"/>
                <a:ea typeface="等线" panose="02010600030101010101" pitchFamily="2" charset="-122"/>
                <a:cs typeface="Times New Roman" panose="02020603050405020304" pitchFamily="18" charset="0"/>
              </a:rPr>
              <a:t>In this video, I will introduce several prescriptions to prevent and treat COVID-19.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kern="100" dirty="0">
                <a:effectLst/>
                <a:latin typeface="Calibri" panose="020F0502020204030204" pitchFamily="34" charset="0"/>
                <a:ea typeface="等线" panose="02010600030101010101" pitchFamily="2" charset="-122"/>
                <a:cs typeface="Times New Roman" panose="02020603050405020304" pitchFamily="18" charset="0"/>
              </a:rPr>
              <a:t>If you think my spoken English is not pleasant enough, please forgive me. I haven't spoken English since I graduated 20 years ago. I never thought that one day I would need to say something in English. However, the COVID-19 broke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6000" kern="100" dirty="0">
              <a:effectLst/>
              <a:latin typeface="Calibri" panose="020F0502020204030204" pitchFamily="34" charset="0"/>
              <a:ea typeface="等线" panose="02010600030101010101" pitchFamily="2" charset="-122"/>
              <a:cs typeface="Times New Roman" panose="02020603050405020304" pitchFamily="18" charset="0"/>
            </a:endParaRPr>
          </a:p>
          <a:p>
            <a:r>
              <a:rPr lang="en-US" altLang="zh-CN" sz="4400" dirty="0"/>
              <a:t>Hope this video can help you.</a:t>
            </a:r>
            <a:endParaRPr lang="zh-CN" altLang="en-US" sz="4400"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1</a:t>
            </a:fld>
            <a:endParaRPr lang="zh-CN" altLang="en-US"/>
          </a:p>
        </p:txBody>
      </p:sp>
    </p:spTree>
    <p:extLst>
      <p:ext uri="{BB962C8B-B14F-4D97-AF65-F5344CB8AC3E}">
        <p14:creationId xmlns:p14="http://schemas.microsoft.com/office/powerpoint/2010/main" val="186673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page records the experiment in which Dr. </a:t>
            </a:r>
            <a:r>
              <a:rPr lang="zh-CN" altLang="en-US" dirty="0"/>
              <a:t>龍衛權 </a:t>
            </a:r>
            <a:r>
              <a:rPr lang="en-US" altLang="zh-CN" dirty="0"/>
              <a:t>used the theory of </a:t>
            </a:r>
            <a:r>
              <a:rPr lang="zh-CN" altLang="en-US" dirty="0"/>
              <a:t>易經 </a:t>
            </a:r>
            <a:r>
              <a:rPr lang="en-US" altLang="zh-CN" dirty="0"/>
              <a:t>to guide financial investment.</a:t>
            </a:r>
          </a:p>
          <a:p>
            <a:r>
              <a:rPr lang="en-US" altLang="zh-CN" dirty="0"/>
              <a:t>Let's see what he said:</a:t>
            </a:r>
          </a:p>
          <a:p>
            <a:pPr marL="90488" indent="-90488" algn="just"/>
            <a:r>
              <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From November 12, 1997 to February 12, 1998, in a practice of applying Zhang’s theory to foreign exchange futures, I entered the market for 38 days and made 66 transactions. </a:t>
            </a:r>
            <a:endPar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90488" algn="just"/>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result was 45 gains and 21 losses. </a:t>
            </a:r>
            <a:endPar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90488" algn="just"/>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funds </a:t>
            </a:r>
            <a:r>
              <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 operated</a:t>
            </a:r>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increased by a total of 3175.9%. </a:t>
            </a:r>
            <a:endPar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90488" algn="just"/>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huge rate of return proves that 易經 can guide financial markets.</a:t>
            </a:r>
            <a:r>
              <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marL="90488" algn="just"/>
            <a:endPar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90488" algn="just"/>
            <a:r>
              <a:rPr lang="en-US" altLang="zh-CN" i="0"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Click on the link below the title, you can see the detailed introduction of this experiment. At the bottom, you can also find a link to the detailed transaction records of the account opening broker.</a:t>
            </a:r>
          </a:p>
        </p:txBody>
      </p:sp>
      <p:sp>
        <p:nvSpPr>
          <p:cNvPr id="4" name="灯片编号占位符 3"/>
          <p:cNvSpPr>
            <a:spLocks noGrp="1"/>
          </p:cNvSpPr>
          <p:nvPr>
            <p:ph type="sldNum" sz="quarter" idx="5"/>
          </p:nvPr>
        </p:nvSpPr>
        <p:spPr/>
        <p:txBody>
          <a:bodyPr/>
          <a:lstStyle/>
          <a:p>
            <a:fld id="{152BF265-8768-4DDD-BF2C-535FA346B6DE}" type="slidenum">
              <a:rPr lang="zh-CN" altLang="en-US" smtClean="0"/>
              <a:t>10</a:t>
            </a:fld>
            <a:endParaRPr lang="zh-CN" altLang="en-US"/>
          </a:p>
        </p:txBody>
      </p:sp>
    </p:spTree>
    <p:extLst>
      <p:ext uri="{BB962C8B-B14F-4D97-AF65-F5344CB8AC3E}">
        <p14:creationId xmlns:p14="http://schemas.microsoft.com/office/powerpoint/2010/main" val="359591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page, you can see how Dr. </a:t>
            </a:r>
            <a:r>
              <a:rPr lang="zh-CN" altLang="en-US" dirty="0"/>
              <a:t>龍衛權</a:t>
            </a:r>
            <a:r>
              <a:rPr lang="en-US" altLang="zh-CN" dirty="0"/>
              <a:t> applied </a:t>
            </a:r>
            <a:r>
              <a:rPr lang="zh-CN" altLang="en-US" dirty="0"/>
              <a:t>易经 </a:t>
            </a:r>
            <a:r>
              <a:rPr lang="en-US" altLang="zh-CN" dirty="0"/>
              <a:t>theory on medical. </a:t>
            </a:r>
          </a:p>
          <a:p>
            <a:r>
              <a:rPr lang="en-US" altLang="zh-CN" dirty="0"/>
              <a:t>This is a case of a blood cancer patient cured by Chinese medicine</a:t>
            </a:r>
          </a:p>
          <a:p>
            <a:endParaRPr lang="en-US" altLang="zh-CN" dirty="0"/>
          </a:p>
          <a:p>
            <a:r>
              <a:rPr lang="zh-CN" altLang="en-US" dirty="0"/>
              <a:t>（开始念页面上的英文就好）</a:t>
            </a:r>
          </a:p>
        </p:txBody>
      </p:sp>
      <p:sp>
        <p:nvSpPr>
          <p:cNvPr id="4" name="灯片编号占位符 3"/>
          <p:cNvSpPr>
            <a:spLocks noGrp="1"/>
          </p:cNvSpPr>
          <p:nvPr>
            <p:ph type="sldNum" sz="quarter" idx="5"/>
          </p:nvPr>
        </p:nvSpPr>
        <p:spPr/>
        <p:txBody>
          <a:bodyPr/>
          <a:lstStyle/>
          <a:p>
            <a:fld id="{152BF265-8768-4DDD-BF2C-535FA346B6DE}" type="slidenum">
              <a:rPr lang="zh-CN" altLang="en-US" smtClean="0"/>
              <a:t>11</a:t>
            </a:fld>
            <a:endParaRPr lang="zh-CN" altLang="en-US"/>
          </a:p>
        </p:txBody>
      </p:sp>
    </p:spTree>
    <p:extLst>
      <p:ext uri="{BB962C8B-B14F-4D97-AF65-F5344CB8AC3E}">
        <p14:creationId xmlns:p14="http://schemas.microsoft.com/office/powerpoint/2010/main" val="3401901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watching all the previous introductions, Do you have any confidence in Dr. Long?</a:t>
            </a:r>
          </a:p>
          <a:p>
            <a:endParaRPr lang="en-US" altLang="zh-CN" dirty="0"/>
          </a:p>
          <a:p>
            <a:r>
              <a:rPr lang="en-US" altLang="zh-CN" dirty="0"/>
              <a:t>If the answer is yes, then please follow me to the most critical part: Prescriptions for COVID-19</a:t>
            </a:r>
          </a:p>
          <a:p>
            <a:endParaRPr lang="en-US" altLang="zh-CN" dirty="0"/>
          </a:p>
          <a:p>
            <a:r>
              <a:rPr lang="en-US" altLang="zh-CN" dirty="0"/>
              <a:t>These prescriptions are located in the online hospital founded by Dr. </a:t>
            </a:r>
            <a:r>
              <a:rPr lang="zh-CN" altLang="en-US" dirty="0"/>
              <a:t>龍衛權</a:t>
            </a:r>
            <a:endParaRPr lang="en-US" altLang="zh-CN" dirty="0"/>
          </a:p>
          <a:p>
            <a:endParaRPr lang="en-US" altLang="zh-CN" dirty="0"/>
          </a:p>
          <a:p>
            <a:r>
              <a:rPr lang="en-US" altLang="zh-CN" dirty="0"/>
              <a:t>The name of the hospital is DuoSuccess.</a:t>
            </a:r>
          </a:p>
          <a:p>
            <a:endParaRPr lang="en-US" altLang="zh-CN" dirty="0"/>
          </a:p>
          <a:p>
            <a:r>
              <a:rPr lang="en-US" altLang="zh-CN" dirty="0"/>
              <a:t>Now Let’s turn to it.</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12</a:t>
            </a:fld>
            <a:endParaRPr lang="zh-CN" altLang="en-US"/>
          </a:p>
        </p:txBody>
      </p:sp>
    </p:spTree>
    <p:extLst>
      <p:ext uri="{BB962C8B-B14F-4D97-AF65-F5344CB8AC3E}">
        <p14:creationId xmlns:p14="http://schemas.microsoft.com/office/powerpoint/2010/main" val="2034299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You can see that this is a web page. </a:t>
            </a:r>
          </a:p>
          <a:p>
            <a:endParaRPr lang="en-US" altLang="zh-CN" dirty="0"/>
          </a:p>
          <a:p>
            <a:r>
              <a:rPr lang="en-US" altLang="zh-CN" dirty="0"/>
              <a:t>You can open this page by inputting the URL displayed in the address bar into your browser, or scan the QR code in the lower left corner to open this page</a:t>
            </a:r>
          </a:p>
          <a:p>
            <a:endParaRPr lang="en-US" altLang="zh-CN" dirty="0"/>
          </a:p>
          <a:p>
            <a:r>
              <a:rPr lang="en-US" altLang="zh-CN" dirty="0"/>
              <a:t>DuoSuccess TCM can treat many diseases, but this page is DuoSuccess Epidemic Rescue Homepage, it is designed for infectious diseases specially.</a:t>
            </a:r>
          </a:p>
          <a:p>
            <a:endParaRPr lang="en-US" altLang="zh-CN" dirty="0"/>
          </a:p>
          <a:p>
            <a:r>
              <a:rPr lang="en-US" altLang="zh-CN" dirty="0"/>
              <a:t>This is the most important page. I suggest you add it to your favorites.</a:t>
            </a:r>
          </a:p>
          <a:p>
            <a:endParaRPr lang="en-US" altLang="zh-CN" dirty="0"/>
          </a:p>
          <a:p>
            <a:r>
              <a:rPr lang="en-US" altLang="zh-CN" dirty="0"/>
              <a:t>This webpage is in Chinese and English. And the content is exactly the same.</a:t>
            </a:r>
          </a:p>
          <a:p>
            <a:endParaRPr lang="en-US" altLang="zh-CN" dirty="0"/>
          </a:p>
          <a:p>
            <a:r>
              <a:rPr lang="en-US" altLang="zh-CN" dirty="0"/>
              <a:t>This webpage contains 3 prescriptions, each of them can treat COVID-19 separately, -- actually they can treat all infectious diseases including COVID-19</a:t>
            </a:r>
          </a:p>
          <a:p>
            <a:endParaRPr lang="en-US" altLang="zh-CN" dirty="0"/>
          </a:p>
          <a:p>
            <a:r>
              <a:rPr lang="en-US" altLang="zh-CN" dirty="0"/>
              <a:t>Note that you must click into these 3 prescriptions from this web page to get the effect of treating infectious diseases.</a:t>
            </a:r>
          </a:p>
          <a:p>
            <a:endParaRPr lang="en-US" altLang="zh-CN" dirty="0"/>
          </a:p>
          <a:p>
            <a:r>
              <a:rPr lang="en-US" altLang="zh-CN" dirty="0"/>
              <a:t>I’ll introduce these 3 prescriptions in turn.</a:t>
            </a:r>
          </a:p>
          <a:p>
            <a:endParaRPr lang="en-US" altLang="zh-CN" dirty="0"/>
          </a:p>
          <a:p>
            <a:r>
              <a:rPr lang="en-US" altLang="zh-CN" dirty="0"/>
              <a:t>Now, let’s click the link of Sigma energy Paper</a:t>
            </a:r>
          </a:p>
          <a:p>
            <a:endParaRPr lang="en-US" altLang="zh-CN"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13</a:t>
            </a:fld>
            <a:endParaRPr lang="zh-CN" altLang="en-US"/>
          </a:p>
        </p:txBody>
      </p:sp>
    </p:spTree>
    <p:extLst>
      <p:ext uri="{BB962C8B-B14F-4D97-AF65-F5344CB8AC3E}">
        <p14:creationId xmlns:p14="http://schemas.microsoft.com/office/powerpoint/2010/main" val="2975076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The new opened page looks like this.</a:t>
            </a:r>
          </a:p>
          <a:p>
            <a:r>
              <a:rPr lang="en-US" altLang="zh-CN" dirty="0"/>
              <a:t>There are English description at the bottom of this page, but  folded by default. You can click to expand it.</a:t>
            </a:r>
          </a:p>
          <a:p>
            <a:endParaRPr lang="en-US" altLang="zh-CN" dirty="0"/>
          </a:p>
          <a:p>
            <a:r>
              <a:rPr lang="en-US" altLang="zh-CN" dirty="0"/>
              <a:t>Right-click on the page and select "Print" to print the page. You can print multiple copies at one time.</a:t>
            </a:r>
          </a:p>
          <a:p>
            <a:endParaRPr lang="en-US" altLang="zh-CN" dirty="0"/>
          </a:p>
          <a:p>
            <a:r>
              <a:rPr lang="en-US" altLang="zh-CN" dirty="0"/>
              <a:t>If you need to print again, you must refresh the page first to ensure that the page comes from the server instead of the local cache.</a:t>
            </a:r>
          </a:p>
          <a:p>
            <a:endParaRPr lang="en-US" altLang="zh-CN" dirty="0"/>
          </a:p>
          <a:p>
            <a:r>
              <a:rPr lang="en-US" altLang="zh-CN" dirty="0"/>
              <a:t>If you expanded the description before, I suggest you fold it before printing to prevent the content from exceeding one page.</a:t>
            </a:r>
          </a:p>
          <a:p>
            <a:endParaRPr lang="en-US" altLang="zh-CN" dirty="0"/>
          </a:p>
          <a:p>
            <a:r>
              <a:rPr lang="en-US" altLang="zh-CN" dirty="0"/>
              <a:t>Because you need to print, you need to open this web page on a computer that connects to printer. You cannot save the webpage locally and then take it to another computer to print. The prints printed in that way have no therapeutic effect.</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14</a:t>
            </a:fld>
            <a:endParaRPr lang="zh-CN" altLang="en-US"/>
          </a:p>
        </p:txBody>
      </p:sp>
    </p:spTree>
    <p:extLst>
      <p:ext uri="{BB962C8B-B14F-4D97-AF65-F5344CB8AC3E}">
        <p14:creationId xmlns:p14="http://schemas.microsoft.com/office/powerpoint/2010/main" val="1013465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Okay, now we have a printout. How to use it?</a:t>
            </a:r>
          </a:p>
          <a:p>
            <a:r>
              <a:rPr lang="en-US" altLang="zh-CN" dirty="0"/>
              <a:t>Fold the</a:t>
            </a:r>
            <a:r>
              <a:rPr lang="zh-CN" altLang="en-US" dirty="0"/>
              <a:t> </a:t>
            </a:r>
            <a:r>
              <a:rPr lang="en-US" altLang="zh-CN" dirty="0"/>
              <a:t>paper</a:t>
            </a:r>
            <a:r>
              <a:rPr lang="zh-CN" altLang="en-US" dirty="0"/>
              <a:t> </a:t>
            </a:r>
            <a:r>
              <a:rPr lang="en-US" altLang="zh-CN" dirty="0"/>
              <a:t>in</a:t>
            </a:r>
            <a:r>
              <a:rPr lang="zh-CN" altLang="en-US" dirty="0"/>
              <a:t> </a:t>
            </a:r>
            <a:r>
              <a:rPr lang="en-US" altLang="zh-CN" dirty="0"/>
              <a:t>half</a:t>
            </a:r>
            <a:r>
              <a:rPr lang="zh-CN" altLang="en-US" dirty="0"/>
              <a:t> </a:t>
            </a:r>
            <a:r>
              <a:rPr lang="en-US" altLang="zh-CN" dirty="0"/>
              <a:t>with the words outward several times until it fits in your pocket. Then put it in your pocket.</a:t>
            </a:r>
          </a:p>
          <a:p>
            <a:r>
              <a:rPr lang="en-US" altLang="zh-CN" dirty="0"/>
              <a:t>For bedridden patients, put the energy paper directly under the pillow. Attention: the side with words must face up.</a:t>
            </a:r>
          </a:p>
          <a:p>
            <a:r>
              <a:rPr lang="en-US" altLang="zh-CN" dirty="0"/>
              <a:t>Normally, each piece of energy paper can be used for 3 days, and then must be replaced with a new energy paper.</a:t>
            </a:r>
          </a:p>
          <a:p>
            <a:r>
              <a:rPr lang="en-US" altLang="zh-CN" dirty="0"/>
              <a:t>If the paper is discolored or broken, please replace it immediately.</a:t>
            </a:r>
          </a:p>
          <a:p>
            <a:r>
              <a:rPr lang="en-US" altLang="zh-CN" dirty="0"/>
              <a:t>It is best to burn the replaced energy paper. If there are no conditions, tear it up before throwing into the trash can.</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15</a:t>
            </a:fld>
            <a:endParaRPr lang="zh-CN" altLang="en-US"/>
          </a:p>
        </p:txBody>
      </p:sp>
    </p:spTree>
    <p:extLst>
      <p:ext uri="{BB962C8B-B14F-4D97-AF65-F5344CB8AC3E}">
        <p14:creationId xmlns:p14="http://schemas.microsoft.com/office/powerpoint/2010/main" val="3234721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After introducing the Sigma energy Paper, we return to DuoSuccess Epidemic Rescue Homepage.</a:t>
            </a:r>
          </a:p>
          <a:p>
            <a:r>
              <a:rPr lang="en-US" altLang="zh-CN" dirty="0"/>
              <a:t>This time we’ll click the link of Sigma energy music.</a:t>
            </a:r>
          </a:p>
        </p:txBody>
      </p:sp>
      <p:sp>
        <p:nvSpPr>
          <p:cNvPr id="4" name="灯片编号占位符 3"/>
          <p:cNvSpPr>
            <a:spLocks noGrp="1"/>
          </p:cNvSpPr>
          <p:nvPr>
            <p:ph type="sldNum" sz="quarter" idx="5"/>
          </p:nvPr>
        </p:nvSpPr>
        <p:spPr/>
        <p:txBody>
          <a:bodyPr/>
          <a:lstStyle/>
          <a:p>
            <a:fld id="{152BF265-8768-4DDD-BF2C-535FA346B6DE}" type="slidenum">
              <a:rPr lang="zh-CN" altLang="en-US" smtClean="0"/>
              <a:t>16</a:t>
            </a:fld>
            <a:endParaRPr lang="zh-CN" altLang="en-US"/>
          </a:p>
        </p:txBody>
      </p:sp>
    </p:spTree>
    <p:extLst>
      <p:ext uri="{BB962C8B-B14F-4D97-AF65-F5344CB8AC3E}">
        <p14:creationId xmlns:p14="http://schemas.microsoft.com/office/powerpoint/2010/main" val="2286904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sigma energy music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page can play a music, which can be used to cure epidemic patients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Actually there is a background music, but only can be played in Microsoft IE.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your browser is not IE, you won’t hear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If so, you can click the play button on the webpage to start playing.</a:t>
            </a:r>
          </a:p>
          <a:p>
            <a:endParaRPr lang="en-US" altLang="zh-CN" dirty="0"/>
          </a:p>
          <a:p>
            <a:r>
              <a:rPr lang="en-US" altLang="zh-CN" dirty="0"/>
              <a:t>The music will last for 1 hour. The patients can listen 3 times a day, with at least one hour interval between each two.</a:t>
            </a:r>
          </a:p>
          <a:p>
            <a:endParaRPr lang="en-US" altLang="zh-CN" dirty="0"/>
          </a:p>
          <a:p>
            <a:r>
              <a:rPr lang="en-US" altLang="zh-CN" dirty="0"/>
              <a:t>Please do not listen to this music with headphones. It’s not just the ears that listen to music.</a:t>
            </a:r>
          </a:p>
          <a:p>
            <a:r>
              <a:rPr lang="en-US" altLang="zh-CN" dirty="0"/>
              <a:t>If you connect this music to a radio or TV system and let people receive and play this music, you can cover a large area in an instant and solve the epidemic in this area. This area can be as large as the entire country.</a:t>
            </a:r>
          </a:p>
          <a:p>
            <a:r>
              <a:rPr lang="en-US" altLang="zh-CN" dirty="0"/>
              <a:t>You must play this music online. You cannot save this music locally and then play it.</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17</a:t>
            </a:fld>
            <a:endParaRPr lang="zh-CN" altLang="en-US"/>
          </a:p>
        </p:txBody>
      </p:sp>
    </p:spTree>
    <p:extLst>
      <p:ext uri="{BB962C8B-B14F-4D97-AF65-F5344CB8AC3E}">
        <p14:creationId xmlns:p14="http://schemas.microsoft.com/office/powerpoint/2010/main" val="216951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we have finished introducing the Sigma energy music, now we return to DuoSuccess Epidemic Rescue Homepage again.</a:t>
            </a:r>
          </a:p>
          <a:p>
            <a:endParaRPr lang="en-US" altLang="zh-CN" dirty="0"/>
          </a:p>
          <a:p>
            <a:r>
              <a:rPr lang="en-US" altLang="zh-CN" dirty="0"/>
              <a:t>This time we’ll click the link of Healthy Smile.</a:t>
            </a:r>
          </a:p>
        </p:txBody>
      </p:sp>
      <p:sp>
        <p:nvSpPr>
          <p:cNvPr id="4" name="灯片编号占位符 3"/>
          <p:cNvSpPr>
            <a:spLocks noGrp="1"/>
          </p:cNvSpPr>
          <p:nvPr>
            <p:ph type="sldNum" sz="quarter" idx="5"/>
          </p:nvPr>
        </p:nvSpPr>
        <p:spPr/>
        <p:txBody>
          <a:bodyPr/>
          <a:lstStyle/>
          <a:p>
            <a:fld id="{152BF265-8768-4DDD-BF2C-535FA346B6DE}" type="slidenum">
              <a:rPr lang="zh-CN" altLang="en-US" smtClean="0"/>
              <a:t>18</a:t>
            </a:fld>
            <a:endParaRPr lang="zh-CN" altLang="en-US"/>
          </a:p>
        </p:txBody>
      </p:sp>
    </p:spTree>
    <p:extLst>
      <p:ext uri="{BB962C8B-B14F-4D97-AF65-F5344CB8AC3E}">
        <p14:creationId xmlns:p14="http://schemas.microsoft.com/office/powerpoint/2010/main" val="1548438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health smile webpage looks like this</a:t>
            </a:r>
            <a:r>
              <a:rPr lang="zh-CN" altLang="en-US" dirty="0"/>
              <a:t>。</a:t>
            </a:r>
            <a:endParaRPr lang="en-US" altLang="zh-CN" dirty="0"/>
          </a:p>
          <a:p>
            <a:endParaRPr lang="en-US" altLang="zh-CN" dirty="0"/>
          </a:p>
          <a:p>
            <a:r>
              <a:rPr lang="en-US" altLang="zh-CN" dirty="0"/>
              <a:t>This does not need to be introduced too much, you can simply follow the instructions on the page.</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19</a:t>
            </a:fld>
            <a:endParaRPr lang="zh-CN" altLang="en-US"/>
          </a:p>
        </p:txBody>
      </p:sp>
    </p:spTree>
    <p:extLst>
      <p:ext uri="{BB962C8B-B14F-4D97-AF65-F5344CB8AC3E}">
        <p14:creationId xmlns:p14="http://schemas.microsoft.com/office/powerpoint/2010/main" val="224026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the prescriptions I want to introduce are so magical, I must start from myths.</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2</a:t>
            </a:fld>
            <a:endParaRPr lang="zh-CN" altLang="en-US"/>
          </a:p>
        </p:txBody>
      </p:sp>
    </p:spTree>
    <p:extLst>
      <p:ext uri="{BB962C8B-B14F-4D97-AF65-F5344CB8AC3E}">
        <p14:creationId xmlns:p14="http://schemas.microsoft.com/office/powerpoint/2010/main" val="3154084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All right. So far, all three prescriptions have been introduced.</a:t>
            </a:r>
          </a:p>
          <a:p>
            <a:r>
              <a:rPr lang="en-US" altLang="zh-CN" dirty="0"/>
              <a:t>These prescription forms may not be familiar to you</a:t>
            </a:r>
          </a:p>
          <a:p>
            <a:r>
              <a:rPr lang="en-US" altLang="zh-CN" dirty="0"/>
              <a:t>But remember: they come from another civilization.</a:t>
            </a:r>
          </a:p>
          <a:p>
            <a:r>
              <a:rPr lang="en-US" altLang="zh-CN" dirty="0"/>
              <a:t>Scientists cannot explain them, doctors are reluctant to verify them, and you yourself might doubt them</a:t>
            </a:r>
          </a:p>
          <a:p>
            <a:r>
              <a:rPr lang="en-US" altLang="zh-CN" dirty="0"/>
              <a:t>Fortunately, you can experience their curative effect simply through practice.</a:t>
            </a:r>
          </a:p>
          <a:p>
            <a:pPr marL="0" indent="0" algn="just">
              <a:spcBef>
                <a:spcPts val="600"/>
              </a:spcBef>
              <a:buFont typeface="Arial" panose="020B0604020202020204" pitchFamily="34" charset="0"/>
              <a:buNone/>
            </a:pPr>
            <a:r>
              <a:rPr lang="en-US" altLang="zh-CN" sz="16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How to verify the efficacy?</a:t>
            </a:r>
          </a:p>
          <a:p>
            <a:pPr marL="457200" lvl="1" indent="0" algn="just">
              <a:spcBef>
                <a:spcPts val="600"/>
              </a:spcBef>
              <a:buFont typeface="Arial" panose="020B0604020202020204" pitchFamily="34" charset="0"/>
              <a:buNone/>
            </a:pPr>
            <a:endParaRPr lang="en-US" altLang="zh-TW"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endParaRPr>
          </a:p>
          <a:p>
            <a:pPr marL="457200" lvl="1" indent="0" algn="just">
              <a:spcBef>
                <a:spcPts val="600"/>
              </a:spcBef>
              <a:buFont typeface="Arial" panose="020B0604020202020204" pitchFamily="34" charset="0"/>
              <a:buNone/>
            </a:pPr>
            <a:r>
              <a:rPr lang="en-US" altLang="zh-TW"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a:t>
            </a:r>
            <a:r>
              <a:rPr lang="zh-TW" altLang="en-US"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書經</a:t>
            </a:r>
            <a:r>
              <a:rPr lang="en-US" altLang="zh-TW"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a:t>
            </a:r>
            <a:r>
              <a:rPr lang="zh-TW" altLang="en-US"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說命篇上</a:t>
            </a:r>
            <a:r>
              <a:rPr lang="en-US" altLang="zh-TW"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a:t>
            </a:r>
            <a:r>
              <a:rPr lang="zh-TW" altLang="en-US"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曰：“若藥弗瞑眩，厥疾弗瘳” </a:t>
            </a:r>
            <a:r>
              <a:rPr lang="en-US" altLang="zh-TW" sz="16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rPr>
              <a:t>– which means: “If no MingXuan reactions occur after taking medicine, the root of disease is not eliminated and the disease is not cured”</a:t>
            </a:r>
          </a:p>
          <a:p>
            <a:pPr marL="457200" lvl="1" indent="0" algn="just">
              <a:spcBef>
                <a:spcPts val="600"/>
              </a:spcBef>
              <a:buFont typeface="Arial" panose="020B0604020202020204" pitchFamily="34" charset="0"/>
              <a:buNone/>
            </a:pPr>
            <a:endParaRPr lang="en-US" altLang="zh-CN" sz="16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endParaRPr>
          </a:p>
          <a:p>
            <a:pPr marL="457200" lvl="1" indent="0" algn="just">
              <a:spcBef>
                <a:spcPts val="600"/>
              </a:spcBef>
              <a:buFont typeface="Arial" panose="020B0604020202020204" pitchFamily="34" charset="0"/>
              <a:buNone/>
            </a:pPr>
            <a:r>
              <a:rPr lang="en-US" altLang="zh-CN" sz="16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rPr>
              <a:t>You can See </a:t>
            </a:r>
            <a:r>
              <a:rPr lang="en-US" altLang="zh-CN" sz="1600"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website for detail</a:t>
            </a:r>
            <a:endParaRPr lang="zh-CN" altLang="zh-CN" sz="16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20</a:t>
            </a:fld>
            <a:endParaRPr lang="zh-CN" altLang="en-US"/>
          </a:p>
        </p:txBody>
      </p:sp>
    </p:spTree>
    <p:extLst>
      <p:ext uri="{BB962C8B-B14F-4D97-AF65-F5344CB8AC3E}">
        <p14:creationId xmlns:p14="http://schemas.microsoft.com/office/powerpoint/2010/main" val="906585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You really don't need to worry about anything while trying these prescriptions</a:t>
            </a:r>
          </a:p>
          <a:p>
            <a:r>
              <a:rPr lang="en-US" altLang="zh-CN" dirty="0"/>
              <a:t>First, you don’t need to worry about your treatment being delayed, because other doctors can’t come up with effective treatments;</a:t>
            </a:r>
          </a:p>
          <a:p>
            <a:r>
              <a:rPr lang="en-US" altLang="zh-CN" dirty="0"/>
              <a:t>Second, you don’t need to worry about your health being damaged, because the prescriptions recommended here seems unlikely to damage your health From the scientific point of view</a:t>
            </a:r>
          </a:p>
          <a:p>
            <a:r>
              <a:rPr lang="en-US" altLang="zh-CN" dirty="0"/>
              <a:t>Third, you don't need to worry about losing money. DuoSuccess TCM provides free medical services to COVID-19 patients around the world. The 3 prescriptions recommended here are completely free.</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21</a:t>
            </a:fld>
            <a:endParaRPr lang="zh-CN" altLang="en-US"/>
          </a:p>
        </p:txBody>
      </p:sp>
    </p:spTree>
    <p:extLst>
      <p:ext uri="{BB962C8B-B14F-4D97-AF65-F5344CB8AC3E}">
        <p14:creationId xmlns:p14="http://schemas.microsoft.com/office/powerpoint/2010/main" val="2277922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 word: you don’t need to believe me, you just need to try it.</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22</a:t>
            </a:fld>
            <a:endParaRPr lang="zh-CN" altLang="en-US"/>
          </a:p>
        </p:txBody>
      </p:sp>
    </p:spTree>
    <p:extLst>
      <p:ext uri="{BB962C8B-B14F-4D97-AF65-F5344CB8AC3E}">
        <p14:creationId xmlns:p14="http://schemas.microsoft.com/office/powerpoint/2010/main" val="3417030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23</a:t>
            </a:fld>
            <a:endParaRPr lang="zh-CN" altLang="en-US"/>
          </a:p>
        </p:txBody>
      </p:sp>
    </p:spTree>
    <p:extLst>
      <p:ext uri="{BB962C8B-B14F-4D97-AF65-F5344CB8AC3E}">
        <p14:creationId xmlns:p14="http://schemas.microsoft.com/office/powerpoint/2010/main" val="2945145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please allow me to share a story with you</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24</a:t>
            </a:fld>
            <a:endParaRPr lang="zh-CN" altLang="en-US"/>
          </a:p>
        </p:txBody>
      </p:sp>
    </p:spTree>
    <p:extLst>
      <p:ext uri="{BB962C8B-B14F-4D97-AF65-F5344CB8AC3E}">
        <p14:creationId xmlns:p14="http://schemas.microsoft.com/office/powerpoint/2010/main" val="178466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dirty="0"/>
              <a:t>In Chinese mythology, the world was created by a god named </a:t>
            </a:r>
            <a:r>
              <a:rPr lang="zh-CN" altLang="en-US" sz="1200" dirty="0"/>
              <a:t>盤古</a:t>
            </a:r>
            <a:r>
              <a:rPr lang="en-US" altLang="zh-CN" sz="1200" dirty="0"/>
              <a:t>.When he finished, there were flowers, trees, birds, beasts, fish and insects on the ground.</a:t>
            </a:r>
          </a:p>
          <a:p>
            <a:pPr>
              <a:lnSpc>
                <a:spcPct val="150000"/>
              </a:lnSpc>
            </a:pP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3</a:t>
            </a:fld>
            <a:endParaRPr lang="zh-CN" altLang="en-US"/>
          </a:p>
        </p:txBody>
      </p:sp>
    </p:spTree>
    <p:extLst>
      <p:ext uri="{BB962C8B-B14F-4D97-AF65-F5344CB8AC3E}">
        <p14:creationId xmlns:p14="http://schemas.microsoft.com/office/powerpoint/2010/main" val="32985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dirty="0"/>
              <a:t>And, </a:t>
            </a:r>
            <a:r>
              <a:rPr lang="zh-CN" altLang="en-US" sz="1200" dirty="0"/>
              <a:t>女媧</a:t>
            </a:r>
            <a:r>
              <a:rPr lang="en-US" altLang="zh-CN" sz="1200" dirty="0"/>
              <a:t> is the goddess who created mankind</a:t>
            </a:r>
          </a:p>
          <a:p>
            <a:pPr>
              <a:lnSpc>
                <a:spcPct val="150000"/>
              </a:lnSpc>
            </a:pPr>
            <a:endParaRPr lang="en-US" altLang="zh-CN" sz="1200" dirty="0"/>
          </a:p>
          <a:p>
            <a:pPr>
              <a:lnSpc>
                <a:spcPct val="150000"/>
              </a:lnSpc>
            </a:pPr>
            <a:r>
              <a:rPr lang="zh-CN" altLang="en-US" sz="1200" dirty="0"/>
              <a:t>女媧</a:t>
            </a:r>
            <a:r>
              <a:rPr lang="en-US" altLang="zh-CN" sz="1200" dirty="0"/>
              <a:t> had a human face and a snake body.</a:t>
            </a:r>
          </a:p>
          <a:p>
            <a:pPr>
              <a:lnSpc>
                <a:spcPct val="150000"/>
              </a:lnSpc>
            </a:pPr>
            <a:endParaRPr lang="en-US" altLang="zh-CN" sz="1200" dirty="0"/>
          </a:p>
          <a:p>
            <a:pPr>
              <a:lnSpc>
                <a:spcPct val="150000"/>
              </a:lnSpc>
            </a:pPr>
            <a:r>
              <a:rPr lang="zh-CN" altLang="en-US" sz="1200" dirty="0"/>
              <a:t>女媧</a:t>
            </a:r>
            <a:r>
              <a:rPr lang="en-US" altLang="zh-CN" sz="1200" dirty="0"/>
              <a:t> thought that </a:t>
            </a:r>
            <a:r>
              <a:rPr lang="zh-CN" altLang="en-US" sz="1200" dirty="0"/>
              <a:t>盤古</a:t>
            </a:r>
            <a:r>
              <a:rPr lang="en-US" altLang="zh-CN" sz="1200" dirty="0"/>
              <a:t>’s creation was not complete. </a:t>
            </a:r>
          </a:p>
          <a:p>
            <a:pPr>
              <a:lnSpc>
                <a:spcPct val="150000"/>
              </a:lnSpc>
            </a:pPr>
            <a:endParaRPr lang="en-US" altLang="zh-CN" sz="1200" dirty="0"/>
          </a:p>
          <a:p>
            <a:pPr>
              <a:lnSpc>
                <a:spcPct val="150000"/>
              </a:lnSpc>
            </a:pPr>
            <a:r>
              <a:rPr lang="en-US" altLang="zh-CN" sz="1200" dirty="0"/>
              <a:t>So she used  clay to pinch the figurines, and blew a breath at them</a:t>
            </a:r>
          </a:p>
          <a:p>
            <a:pPr>
              <a:lnSpc>
                <a:spcPct val="150000"/>
              </a:lnSpc>
            </a:pPr>
            <a:endParaRPr lang="en-US" altLang="zh-CN" sz="1200" dirty="0"/>
          </a:p>
          <a:p>
            <a:pPr>
              <a:lnSpc>
                <a:spcPct val="150000"/>
              </a:lnSpc>
            </a:pPr>
            <a:r>
              <a:rPr lang="en-US" altLang="zh-CN" sz="1200" dirty="0"/>
              <a:t>Then the little clay figurines were infused with vitality and came to life.</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4</a:t>
            </a:fld>
            <a:endParaRPr lang="zh-CN" altLang="en-US"/>
          </a:p>
        </p:txBody>
      </p:sp>
    </p:spTree>
    <p:extLst>
      <p:ext uri="{BB962C8B-B14F-4D97-AF65-F5344CB8AC3E}">
        <p14:creationId xmlns:p14="http://schemas.microsoft.com/office/powerpoint/2010/main" val="3055072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女媧</a:t>
            </a: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 had a husband named </a:t>
            </a:r>
            <a:r>
              <a:rPr lang="zh-CN" altLang="en-US"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伏羲</a:t>
            </a:r>
            <a:endPar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endParaRPr>
          </a:p>
          <a:p>
            <a:pPr>
              <a:lnSpc>
                <a:spcPct val="150000"/>
              </a:lnSpc>
            </a:pPr>
            <a:endPar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endParaRPr>
          </a:p>
          <a:p>
            <a:pPr>
              <a:lnSpc>
                <a:spcPct val="150000"/>
              </a:lnSpc>
            </a:pP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The picture on the left is an unearthed relics: picture of Fuxi and Nuwa.</a:t>
            </a:r>
          </a:p>
          <a:p>
            <a:pPr>
              <a:lnSpc>
                <a:spcPct val="150000"/>
              </a:lnSpc>
            </a:pPr>
            <a:endPar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endParaRPr>
          </a:p>
          <a:p>
            <a:pPr>
              <a:lnSpc>
                <a:spcPct val="150000"/>
              </a:lnSpc>
            </a:pP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We can see that </a:t>
            </a:r>
            <a:r>
              <a:rPr lang="zh-CN" altLang="en-US"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伏羲</a:t>
            </a: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 is also human face and snake body</a:t>
            </a:r>
          </a:p>
          <a:p>
            <a:pPr>
              <a:lnSpc>
                <a:spcPct val="150000"/>
              </a:lnSpc>
            </a:pPr>
            <a:r>
              <a:rPr lang="zh-CN" altLang="en-US"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女媧</a:t>
            </a: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’s right hand holds a </a:t>
            </a:r>
            <a:r>
              <a:rPr lang="en-US" altLang="zh-CN" sz="1800" kern="100" dirty="0">
                <a:solidFill>
                  <a:srgbClr val="FFFF00"/>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compass</a:t>
            </a: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 and </a:t>
            </a:r>
            <a:r>
              <a:rPr lang="zh-CN" altLang="en-US"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伏羲</a:t>
            </a: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’s left hand holds a </a:t>
            </a:r>
            <a:r>
              <a:rPr lang="en-US" altLang="zh-CN" sz="1800" kern="100" dirty="0">
                <a:solidFill>
                  <a:srgbClr val="FFFF00"/>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square</a:t>
            </a: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 </a:t>
            </a:r>
          </a:p>
          <a:p>
            <a:pPr>
              <a:lnSpc>
                <a:spcPct val="150000"/>
              </a:lnSpc>
            </a:pP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And Their tails are </a:t>
            </a:r>
            <a:r>
              <a:rPr lang="en-US" altLang="zh-CN" sz="1800" kern="100" dirty="0">
                <a:solidFill>
                  <a:srgbClr val="FFFF00"/>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entwined</a:t>
            </a: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a:t>
            </a:r>
          </a:p>
          <a:p>
            <a:pPr>
              <a:lnSpc>
                <a:spcPct val="150000"/>
              </a:lnSpc>
            </a:pPr>
            <a:endPar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endParaRPr>
          </a:p>
          <a:p>
            <a:pPr>
              <a:lnSpc>
                <a:spcPct val="150000"/>
              </a:lnSpc>
            </a:pP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Because compass and square are mathematical tools, </a:t>
            </a:r>
          </a:p>
          <a:p>
            <a:pPr>
              <a:lnSpc>
                <a:spcPct val="150000"/>
              </a:lnSpc>
            </a:pP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Some modern researchers suspect that this hints they were actually scientists. </a:t>
            </a:r>
          </a:p>
          <a:p>
            <a:pPr>
              <a:lnSpc>
                <a:spcPct val="150000"/>
              </a:lnSpc>
            </a:pPr>
            <a:r>
              <a:rPr lang="en-US" altLang="zh-CN" sz="18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Their entwined tails actually imply the double helix structure of DNA. </a:t>
            </a:r>
          </a:p>
        </p:txBody>
      </p:sp>
      <p:sp>
        <p:nvSpPr>
          <p:cNvPr id="4" name="灯片编号占位符 3"/>
          <p:cNvSpPr>
            <a:spLocks noGrp="1"/>
          </p:cNvSpPr>
          <p:nvPr>
            <p:ph type="sldNum" sz="quarter" idx="5"/>
          </p:nvPr>
        </p:nvSpPr>
        <p:spPr/>
        <p:txBody>
          <a:bodyPr/>
          <a:lstStyle/>
          <a:p>
            <a:fld id="{152BF265-8768-4DDD-BF2C-535FA346B6DE}" type="slidenum">
              <a:rPr lang="zh-CN" altLang="en-US" smtClean="0"/>
              <a:t>5</a:t>
            </a:fld>
            <a:endParaRPr lang="zh-CN" altLang="en-US"/>
          </a:p>
        </p:txBody>
      </p:sp>
    </p:spTree>
    <p:extLst>
      <p:ext uri="{BB962C8B-B14F-4D97-AF65-F5344CB8AC3E}">
        <p14:creationId xmlns:p14="http://schemas.microsoft.com/office/powerpoint/2010/main" val="1539987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just"/>
            <a:r>
              <a:rPr lang="en-US" altLang="zh-CN" sz="1800" kern="100" dirty="0">
                <a:effectLst/>
                <a:latin typeface="Calibri" panose="020F0502020204030204" pitchFamily="34" charset="0"/>
                <a:ea typeface="等线" panose="02010600030101010101" pitchFamily="2" charset="-122"/>
                <a:cs typeface="Calibri" panose="020F0502020204030204" pitchFamily="34" charset="0"/>
              </a:rPr>
              <a:t>In Chinese mythology, Fuxi created </a:t>
            </a:r>
            <a:r>
              <a:rPr lang="zh-CN" altLang="en-US" sz="1800" kern="100" dirty="0">
                <a:effectLst/>
                <a:latin typeface="Calibri" panose="020F0502020204030204" pitchFamily="34" charset="0"/>
                <a:ea typeface="等线" panose="02010600030101010101" pitchFamily="2" charset="-122"/>
                <a:cs typeface="Calibri" panose="020F0502020204030204" pitchFamily="34" charset="0"/>
              </a:rPr>
              <a:t>易經八卦 </a:t>
            </a:r>
            <a:r>
              <a:rPr lang="en-US" altLang="zh-CN" sz="1800" kern="100" dirty="0">
                <a:effectLst/>
                <a:latin typeface="Calibri" panose="020F0502020204030204" pitchFamily="34" charset="0"/>
                <a:ea typeface="等线" panose="02010600030101010101" pitchFamily="2" charset="-122"/>
                <a:cs typeface="Calibri" panose="020F0502020204030204" pitchFamily="34" charset="0"/>
              </a:rPr>
              <a:t>by observing astronomy and geography.</a:t>
            </a:r>
          </a:p>
          <a:p>
            <a:pPr marL="0" marR="0" lvl="0" indent="35560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等线" panose="02010600030101010101" pitchFamily="2" charset="-122"/>
                <a:cs typeface="Calibri" panose="020F0502020204030204" pitchFamily="34" charset="0"/>
              </a:rPr>
              <a:t>易</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means "change" and "</a:t>
            </a:r>
            <a:r>
              <a:rPr lang="zh-CN" altLang="zh-CN" sz="1800" kern="100" dirty="0">
                <a:effectLst/>
                <a:latin typeface="Calibri" panose="020F0502020204030204" pitchFamily="34" charset="0"/>
                <a:ea typeface="等线" panose="02010600030101010101" pitchFamily="2" charset="-122"/>
                <a:cs typeface="Calibri" panose="020F0502020204030204" pitchFamily="34" charset="0"/>
              </a:rPr>
              <a:t>经</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means "classic book". Therefore, "</a:t>
            </a:r>
            <a:r>
              <a:rPr lang="zh-CN" altLang="zh-CN" sz="1800" kern="100" dirty="0">
                <a:effectLst/>
                <a:latin typeface="Calibri" panose="020F0502020204030204" pitchFamily="34" charset="0"/>
                <a:ea typeface="等线" panose="02010600030101010101" pitchFamily="2" charset="-122"/>
                <a:cs typeface="Calibri" panose="020F0502020204030204" pitchFamily="34" charset="0"/>
              </a:rPr>
              <a:t>易经</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is also translated to "Book of Changes" in English. </a:t>
            </a:r>
          </a:p>
          <a:p>
            <a:pPr indent="355600" algn="just"/>
            <a:r>
              <a:rPr lang="en-US" altLang="zh-CN" sz="1800" kern="100" dirty="0">
                <a:effectLst/>
                <a:latin typeface="Calibri" panose="020F0502020204030204" pitchFamily="34" charset="0"/>
                <a:ea typeface="等线" panose="02010600030101010101" pitchFamily="2" charset="-122"/>
                <a:cs typeface="Calibri" panose="020F0502020204030204" pitchFamily="34" charset="0"/>
              </a:rPr>
              <a:t>As for “</a:t>
            </a:r>
            <a:r>
              <a:rPr lang="zh-CN" altLang="en-US" sz="1800" kern="100" dirty="0">
                <a:effectLst/>
                <a:latin typeface="Calibri" panose="020F0502020204030204" pitchFamily="34" charset="0"/>
                <a:ea typeface="等线" panose="02010600030101010101" pitchFamily="2" charset="-122"/>
                <a:cs typeface="Calibri" panose="020F0502020204030204" pitchFamily="34" charset="0"/>
              </a:rPr>
              <a:t>八卦</a:t>
            </a:r>
            <a:r>
              <a:rPr lang="en-US" altLang="zh-CN" sz="1800" kern="100" dirty="0">
                <a:effectLst/>
                <a:latin typeface="Calibri" panose="020F0502020204030204" pitchFamily="34" charset="0"/>
                <a:ea typeface="等线" panose="02010600030101010101" pitchFamily="2" charset="-122"/>
                <a:cs typeface="Calibri" panose="020F0502020204030204" pitchFamily="34" charset="0"/>
              </a:rPr>
              <a:t>”, it is the symbol system used in “</a:t>
            </a:r>
            <a:r>
              <a:rPr lang="zh-CN" altLang="en-US" sz="1800" kern="100" dirty="0">
                <a:effectLst/>
                <a:latin typeface="Calibri" panose="020F0502020204030204" pitchFamily="34" charset="0"/>
                <a:ea typeface="等线" panose="02010600030101010101" pitchFamily="2" charset="-122"/>
                <a:cs typeface="Calibri" panose="020F0502020204030204" pitchFamily="34" charset="0"/>
              </a:rPr>
              <a:t>易經</a:t>
            </a:r>
            <a:r>
              <a:rPr lang="en-US" altLang="zh-CN" sz="1800" kern="100" dirty="0">
                <a:effectLst/>
                <a:latin typeface="Calibri" panose="020F0502020204030204" pitchFamily="34" charset="0"/>
                <a:ea typeface="等线" panose="02010600030101010101" pitchFamily="2" charset="-122"/>
                <a:cs typeface="Calibri" panose="020F0502020204030204" pitchFamily="34" charset="0"/>
              </a:rPr>
              <a:t>".</a:t>
            </a:r>
          </a:p>
          <a:p>
            <a:pPr indent="355600" algn="just"/>
            <a:endParaRPr lang="en-US" altLang="zh-CN" sz="1800" kern="100" dirty="0">
              <a:effectLst/>
              <a:latin typeface="Calibri" panose="020F0502020204030204" pitchFamily="34" charset="0"/>
              <a:ea typeface="等线" panose="02010600030101010101" pitchFamily="2" charset="-122"/>
              <a:cs typeface="Calibri" panose="020F0502020204030204" pitchFamily="34" charset="0"/>
            </a:endParaRPr>
          </a:p>
          <a:p>
            <a:pPr indent="355600" algn="just"/>
            <a:r>
              <a:rPr lang="en-US" altLang="zh-CN" sz="1800" kern="100" dirty="0">
                <a:effectLst/>
                <a:latin typeface="Calibri" panose="020F0502020204030204" pitchFamily="34" charset="0"/>
                <a:ea typeface="等线" panose="02010600030101010101" pitchFamily="2" charset="-122"/>
                <a:cs typeface="Calibri" panose="020F0502020204030204" pitchFamily="34" charset="0"/>
              </a:rPr>
              <a:t>This painting describes how he did it.</a:t>
            </a:r>
          </a:p>
          <a:p>
            <a:pPr indent="355600" algn="just"/>
            <a:r>
              <a:rPr lang="en-US" altLang="zh-CN" sz="1800" kern="100" dirty="0">
                <a:effectLst/>
                <a:latin typeface="Calibri" panose="020F0502020204030204" pitchFamily="34" charset="0"/>
                <a:ea typeface="等线" panose="02010600030101010101" pitchFamily="2" charset="-122"/>
                <a:cs typeface="Calibri" panose="020F0502020204030204" pitchFamily="34" charset="0"/>
              </a:rPr>
              <a:t>You may have noticed that Fuxi has two legs in this painting. That is because this painting is drawn by later generations according to myth, so please don't care about these details.</a:t>
            </a:r>
          </a:p>
          <a:p>
            <a:pPr indent="355600" algn="just"/>
            <a:endParaRPr lang="en-US" altLang="zh-CN" sz="1800" kern="100" dirty="0">
              <a:effectLst/>
              <a:latin typeface="Calibri" panose="020F0502020204030204" pitchFamily="34" charset="0"/>
              <a:ea typeface="等线" panose="02010600030101010101" pitchFamily="2" charset="-122"/>
              <a:cs typeface="Calibri" panose="020F0502020204030204" pitchFamily="34" charset="0"/>
            </a:endParaRPr>
          </a:p>
          <a:p>
            <a:pPr indent="355600"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The god </a:t>
            </a:r>
            <a:r>
              <a:rPr lang="zh-CN" altLang="zh-CN" sz="1800" kern="100" dirty="0">
                <a:effectLst/>
                <a:latin typeface="Calibri" panose="020F0502020204030204" pitchFamily="34" charset="0"/>
                <a:ea typeface="等线" panose="02010600030101010101" pitchFamily="2" charset="-122"/>
                <a:cs typeface="Calibri" panose="020F0502020204030204" pitchFamily="34" charset="0"/>
              </a:rPr>
              <a:t>伏羲</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taught </a:t>
            </a:r>
            <a:r>
              <a:rPr lang="zh-CN" altLang="en-US" sz="1800" kern="100" dirty="0">
                <a:effectLst/>
                <a:latin typeface="Calibri" panose="020F0502020204030204" pitchFamily="34" charset="0"/>
                <a:ea typeface="等线" panose="02010600030101010101" pitchFamily="2" charset="-122"/>
                <a:cs typeface="Times New Roman" panose="02020603050405020304" pitchFamily="18" charset="0"/>
              </a:rPr>
              <a:t>易經 </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to people. In other words, Chinese god proactively gave the fruits of wisdom to people at the very beginning.</a:t>
            </a:r>
          </a:p>
          <a:p>
            <a:pPr indent="355600"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55600" algn="just"/>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The myth is too long to be verified, but "</a:t>
            </a:r>
            <a:r>
              <a:rPr lang="zh-CN" altLang="zh-CN" sz="1800" kern="100" dirty="0">
                <a:effectLst/>
                <a:latin typeface="Calibri" panose="020F0502020204030204" pitchFamily="34" charset="0"/>
                <a:ea typeface="等线" panose="02010600030101010101" pitchFamily="2" charset="-122"/>
                <a:cs typeface="Calibri" panose="020F0502020204030204" pitchFamily="34" charset="0"/>
              </a:rPr>
              <a:t>易经</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has indeed been passed down by the Chinese. Today, anyone can easily buy books about "</a:t>
            </a:r>
            <a:r>
              <a:rPr lang="zh-CN" altLang="zh-CN" sz="1800" kern="100" dirty="0">
                <a:effectLst/>
                <a:latin typeface="Calibri" panose="020F0502020204030204" pitchFamily="34" charset="0"/>
                <a:ea typeface="等线" panose="02010600030101010101" pitchFamily="2" charset="-122"/>
                <a:cs typeface="Calibri" panose="020F0502020204030204" pitchFamily="34" charset="0"/>
              </a:rPr>
              <a:t>易经</a:t>
            </a:r>
            <a:r>
              <a:rPr lang="en-US" altLang="zh-CN" sz="1800" kern="100" dirty="0">
                <a:effectLst/>
                <a:latin typeface="Calibri" panose="020F0502020204030204" pitchFamily="34" charset="0"/>
                <a:ea typeface="等线" panose="02010600030101010101" pitchFamily="2" charset="-122"/>
                <a:cs typeface="Times New Roman" panose="02020603050405020304" pitchFamily="18" charset="0"/>
              </a:rPr>
              <a:t>" from bookstores.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52BF265-8768-4DDD-BF2C-535FA346B6DE}" type="slidenum">
              <a:rPr lang="zh-CN" altLang="en-US" smtClean="0"/>
              <a:t>6</a:t>
            </a:fld>
            <a:endParaRPr lang="zh-CN" altLang="en-US"/>
          </a:p>
        </p:txBody>
      </p:sp>
    </p:spTree>
    <p:extLst>
      <p:ext uri="{BB962C8B-B14F-4D97-AF65-F5344CB8AC3E}">
        <p14:creationId xmlns:p14="http://schemas.microsoft.com/office/powerpoint/2010/main" val="3635158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 China, “</a:t>
            </a:r>
            <a:r>
              <a:rPr lang="zh-CN" altLang="en-US" sz="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易經</a:t>
            </a:r>
            <a:r>
              <a:rPr lang="en-US" altLang="zh-CN" sz="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is usually used for divination, just like astrology, crystal ball, and tarot cards</a:t>
            </a:r>
            <a:endParaRPr lang="zh-CN" altLang="en-US" sz="12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altLang="zh-CN" dirty="0"/>
          </a:p>
          <a:p>
            <a:r>
              <a:rPr lang="en-US" altLang="zh-CN" dirty="0"/>
              <a:t>These divination techniques are in similar situations in countries around the world: some people believe in it deeply, some people are dubious, and some don't believe it at all.</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7</a:t>
            </a:fld>
            <a:endParaRPr lang="zh-CN" altLang="en-US"/>
          </a:p>
        </p:txBody>
      </p:sp>
    </p:spTree>
    <p:extLst>
      <p:ext uri="{BB962C8B-B14F-4D97-AF65-F5344CB8AC3E}">
        <p14:creationId xmlns:p14="http://schemas.microsoft.com/office/powerpoint/2010/main" val="1225633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in fact, it doesn‘t matter whether you believe </a:t>
            </a:r>
            <a:r>
              <a:rPr lang="zh-CN" altLang="en-US" dirty="0"/>
              <a:t>易經 </a:t>
            </a:r>
            <a:r>
              <a:rPr lang="en-US" altLang="zh-CN" dirty="0"/>
              <a:t>or not.</a:t>
            </a:r>
          </a:p>
          <a:p>
            <a:r>
              <a:rPr lang="en-US" altLang="zh-CN" dirty="0"/>
              <a:t>Because </a:t>
            </a:r>
            <a:r>
              <a:rPr lang="zh-CN" altLang="en-US" dirty="0"/>
              <a:t>易經</a:t>
            </a:r>
            <a:r>
              <a:rPr lang="en-US" altLang="zh-CN" dirty="0"/>
              <a:t> can do much more than divination.</a:t>
            </a:r>
          </a:p>
          <a:p>
            <a:r>
              <a:rPr lang="zh-CN" altLang="en-US" dirty="0"/>
              <a:t>易經 </a:t>
            </a:r>
            <a:r>
              <a:rPr lang="en-US" altLang="zh-CN" dirty="0"/>
              <a:t>is a great theory. Unlike the highly specialized modern civilization, the theory of </a:t>
            </a:r>
            <a:r>
              <a:rPr lang="zh-CN" altLang="en-US" dirty="0"/>
              <a:t>易經 </a:t>
            </a:r>
            <a:r>
              <a:rPr lang="en-US" altLang="zh-CN" dirty="0"/>
              <a:t>is applicable to all majors. And, the results are easy to verify.</a:t>
            </a:r>
          </a:p>
          <a:p>
            <a:endParaRPr lang="en-US" altLang="zh-CN" dirty="0"/>
          </a:p>
          <a:p>
            <a:r>
              <a:rPr lang="en-US" altLang="zh-CN" dirty="0"/>
              <a:t>I will prove it to you right away</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8</a:t>
            </a:fld>
            <a:endParaRPr lang="zh-CN" altLang="en-US"/>
          </a:p>
        </p:txBody>
      </p:sp>
    </p:spTree>
    <p:extLst>
      <p:ext uri="{BB962C8B-B14F-4D97-AF65-F5344CB8AC3E}">
        <p14:creationId xmlns:p14="http://schemas.microsoft.com/office/powerpoint/2010/main" val="317104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please allow me to introduce you two masters of </a:t>
            </a:r>
            <a:r>
              <a:rPr lang="zh-CN" altLang="en-US" dirty="0"/>
              <a:t>易經</a:t>
            </a:r>
            <a:endParaRPr lang="en-US" altLang="zh-CN" dirty="0"/>
          </a:p>
          <a:p>
            <a:endParaRPr lang="en-US" altLang="zh-CN" dirty="0"/>
          </a:p>
          <a:p>
            <a:r>
              <a:rPr lang="en-US" altLang="zh-CN" dirty="0"/>
              <a:t>The one on the left is called “</a:t>
            </a:r>
            <a:r>
              <a:rPr lang="zh-CN" altLang="en-US" dirty="0"/>
              <a:t>張延生</a:t>
            </a:r>
            <a:r>
              <a:rPr lang="en-US" altLang="zh-CN" dirty="0"/>
              <a:t>". He has a long resume, so I won't read it one by one. If you are interested, you can pause the video and read it carefully.</a:t>
            </a:r>
          </a:p>
          <a:p>
            <a:endParaRPr lang="en-US" altLang="zh-CN" dirty="0"/>
          </a:p>
          <a:p>
            <a:r>
              <a:rPr lang="en-US" altLang="zh-CN" dirty="0"/>
              <a:t>In short, Pro. </a:t>
            </a:r>
            <a:r>
              <a:rPr lang="zh-CN" altLang="en-US" dirty="0"/>
              <a:t>張延生</a:t>
            </a:r>
            <a:r>
              <a:rPr lang="en-US" altLang="zh-CN" dirty="0"/>
              <a:t> founded the “Zhang‘s Theory”, one of the most famous inheritances of </a:t>
            </a:r>
            <a:r>
              <a:rPr lang="zh-CN" altLang="en-US" dirty="0"/>
              <a:t>易經</a:t>
            </a:r>
            <a:endParaRPr lang="en-US" altLang="zh-CN" dirty="0"/>
          </a:p>
          <a:p>
            <a:endParaRPr lang="en-US" altLang="zh-CN" dirty="0"/>
          </a:p>
          <a:p>
            <a:r>
              <a:rPr lang="en-US" altLang="zh-CN" dirty="0"/>
              <a:t>The one on the right is called “</a:t>
            </a:r>
            <a:r>
              <a:rPr lang="zh-CN" altLang="en-US" dirty="0"/>
              <a:t>龍衛權</a:t>
            </a:r>
            <a:r>
              <a:rPr lang="en-US" altLang="zh-CN" dirty="0"/>
              <a:t>”, he is a</a:t>
            </a:r>
            <a:r>
              <a:rPr lang="zh-CN" altLang="en-US" dirty="0"/>
              <a:t> </a:t>
            </a:r>
            <a:r>
              <a:rPr lang="en-US" altLang="zh-CN" dirty="0"/>
              <a:t>disciple</a:t>
            </a:r>
            <a:r>
              <a:rPr lang="zh-CN" altLang="en-US" dirty="0"/>
              <a:t> </a:t>
            </a:r>
            <a:r>
              <a:rPr lang="en-US" altLang="zh-CN" dirty="0"/>
              <a:t>of Pro. </a:t>
            </a:r>
            <a:r>
              <a:rPr lang="zh-CN" altLang="en-US" dirty="0"/>
              <a:t>張延生</a:t>
            </a:r>
            <a:r>
              <a:rPr lang="en-US" altLang="zh-CN" dirty="0"/>
              <a:t>.</a:t>
            </a:r>
          </a:p>
          <a:p>
            <a:endParaRPr lang="en-US" altLang="zh-CN" dirty="0"/>
          </a:p>
          <a:p>
            <a:r>
              <a:rPr lang="en-US" altLang="zh-CN" dirty="0"/>
              <a:t>Dr. </a:t>
            </a:r>
            <a:r>
              <a:rPr lang="zh-CN" altLang="en-US" dirty="0"/>
              <a:t>龍衛權 </a:t>
            </a:r>
            <a:r>
              <a:rPr lang="en-US" altLang="zh-CN" dirty="0"/>
              <a:t>originally graduated from Western Medical College. After he studied the </a:t>
            </a:r>
            <a:r>
              <a:rPr lang="zh-CN" altLang="en-US" dirty="0"/>
              <a:t>易經 </a:t>
            </a:r>
            <a:r>
              <a:rPr lang="en-US" altLang="zh-CN" dirty="0"/>
              <a:t>with Pro. </a:t>
            </a:r>
            <a:r>
              <a:rPr lang="zh-CN" altLang="en-US" dirty="0"/>
              <a:t>張延生</a:t>
            </a:r>
            <a:r>
              <a:rPr lang="en-US" altLang="zh-CN" dirty="0"/>
              <a:t>, he gave up Western medicine and became a Chinese medicine physician</a:t>
            </a:r>
          </a:p>
          <a:p>
            <a:r>
              <a:rPr lang="en-US" altLang="zh-CN" dirty="0"/>
              <a:t>In 1991, he cured a blood cancer patient with Chinese medicine,</a:t>
            </a:r>
            <a:r>
              <a:rPr lang="zh-CN" altLang="en-US" dirty="0"/>
              <a:t> </a:t>
            </a:r>
            <a:r>
              <a:rPr lang="en-US" altLang="zh-CN" dirty="0"/>
              <a:t>while</a:t>
            </a:r>
            <a:r>
              <a:rPr lang="zh-CN" altLang="en-US" dirty="0"/>
              <a:t> </a:t>
            </a:r>
            <a:r>
              <a:rPr lang="en-US" altLang="zh-CN" dirty="0"/>
              <a:t>the</a:t>
            </a:r>
            <a:r>
              <a:rPr lang="zh-CN" altLang="en-US" dirty="0"/>
              <a:t> </a:t>
            </a:r>
            <a:r>
              <a:rPr lang="en-US" altLang="zh-CN" dirty="0"/>
              <a:t>patient</a:t>
            </a:r>
            <a:r>
              <a:rPr lang="zh-CN" altLang="en-US" dirty="0"/>
              <a:t> </a:t>
            </a:r>
            <a:r>
              <a:rPr lang="en-US" altLang="zh-CN" dirty="0"/>
              <a:t>had been given up by western doctors before</a:t>
            </a:r>
          </a:p>
          <a:p>
            <a:r>
              <a:rPr lang="en-US" altLang="zh-CN" dirty="0"/>
              <a:t>In 1997, he tried to use </a:t>
            </a:r>
            <a:r>
              <a:rPr lang="zh-CN" altLang="en-US" dirty="0"/>
              <a:t>易经 </a:t>
            </a:r>
            <a:r>
              <a:rPr lang="en-US" altLang="zh-CN" dirty="0"/>
              <a:t>theory to guide financial investment. In 3 months, the funds increased by 31 times.</a:t>
            </a:r>
          </a:p>
          <a:p>
            <a:r>
              <a:rPr lang="en-US" altLang="zh-CN" dirty="0"/>
              <a:t>In 2003, he founded the world's first online Chinese medicine hospital on the Internet</a:t>
            </a:r>
            <a:endParaRPr lang="zh-CN" altLang="en-US" dirty="0"/>
          </a:p>
        </p:txBody>
      </p:sp>
      <p:sp>
        <p:nvSpPr>
          <p:cNvPr id="4" name="灯片编号占位符 3"/>
          <p:cNvSpPr>
            <a:spLocks noGrp="1"/>
          </p:cNvSpPr>
          <p:nvPr>
            <p:ph type="sldNum" sz="quarter" idx="5"/>
          </p:nvPr>
        </p:nvSpPr>
        <p:spPr/>
        <p:txBody>
          <a:bodyPr/>
          <a:lstStyle/>
          <a:p>
            <a:fld id="{152BF265-8768-4DDD-BF2C-535FA346B6DE}" type="slidenum">
              <a:rPr lang="zh-CN" altLang="en-US" smtClean="0"/>
              <a:t>9</a:t>
            </a:fld>
            <a:endParaRPr lang="zh-CN" altLang="en-US"/>
          </a:p>
        </p:txBody>
      </p:sp>
    </p:spTree>
    <p:extLst>
      <p:ext uri="{BB962C8B-B14F-4D97-AF65-F5344CB8AC3E}">
        <p14:creationId xmlns:p14="http://schemas.microsoft.com/office/powerpoint/2010/main" val="3195209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30C4D-0B01-43BD-B421-020F4B518D9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D29F8E-8CCE-402B-9E7F-02EEDD48AF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FBFB99-6B5A-4D0A-8735-6DFB26A8287D}"/>
              </a:ext>
            </a:extLst>
          </p:cNvPr>
          <p:cNvSpPr>
            <a:spLocks noGrp="1"/>
          </p:cNvSpPr>
          <p:nvPr>
            <p:ph type="dt" sz="half" idx="10"/>
          </p:nvPr>
        </p:nvSpPr>
        <p:spPr/>
        <p:txBody>
          <a:bodyPr/>
          <a:lstStyle/>
          <a:p>
            <a:fld id="{91B0FC96-5701-4820-907A-7EB88588F2A0}" type="datetimeFigureOut">
              <a:rPr lang="zh-CN" altLang="en-US" smtClean="0"/>
              <a:t>2020-09-07</a:t>
            </a:fld>
            <a:endParaRPr lang="zh-CN" altLang="en-US"/>
          </a:p>
        </p:txBody>
      </p:sp>
      <p:sp>
        <p:nvSpPr>
          <p:cNvPr id="5" name="页脚占位符 4">
            <a:extLst>
              <a:ext uri="{FF2B5EF4-FFF2-40B4-BE49-F238E27FC236}">
                <a16:creationId xmlns:a16="http://schemas.microsoft.com/office/drawing/2014/main" id="{6CA18A25-2ACF-4D96-B628-4CB51BB69F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0451E2-78D1-4633-9B03-131175403960}"/>
              </a:ext>
            </a:extLst>
          </p:cNvPr>
          <p:cNvSpPr>
            <a:spLocks noGrp="1"/>
          </p:cNvSpPr>
          <p:nvPr>
            <p:ph type="sldNum" sz="quarter" idx="12"/>
          </p:nvPr>
        </p:nvSpPr>
        <p:spPr/>
        <p:txBody>
          <a:body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343394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1E2B4-37A3-4909-89AB-374304500D8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8CDE966-DEC5-43CA-B252-0D90D47A8F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83F89C-E6F3-4D35-92FD-A61D6AFD5B3B}"/>
              </a:ext>
            </a:extLst>
          </p:cNvPr>
          <p:cNvSpPr>
            <a:spLocks noGrp="1"/>
          </p:cNvSpPr>
          <p:nvPr>
            <p:ph type="dt" sz="half" idx="10"/>
          </p:nvPr>
        </p:nvSpPr>
        <p:spPr/>
        <p:txBody>
          <a:bodyPr/>
          <a:lstStyle/>
          <a:p>
            <a:fld id="{91B0FC96-5701-4820-907A-7EB88588F2A0}" type="datetimeFigureOut">
              <a:rPr lang="zh-CN" altLang="en-US" smtClean="0"/>
              <a:t>2020-09-07</a:t>
            </a:fld>
            <a:endParaRPr lang="zh-CN" altLang="en-US"/>
          </a:p>
        </p:txBody>
      </p:sp>
      <p:sp>
        <p:nvSpPr>
          <p:cNvPr id="5" name="页脚占位符 4">
            <a:extLst>
              <a:ext uri="{FF2B5EF4-FFF2-40B4-BE49-F238E27FC236}">
                <a16:creationId xmlns:a16="http://schemas.microsoft.com/office/drawing/2014/main" id="{F0B1833D-1191-4B83-A44C-AE4FC22DC5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D67A64-59D2-4649-B693-D4E3ABB015D1}"/>
              </a:ext>
            </a:extLst>
          </p:cNvPr>
          <p:cNvSpPr>
            <a:spLocks noGrp="1"/>
          </p:cNvSpPr>
          <p:nvPr>
            <p:ph type="sldNum" sz="quarter" idx="12"/>
          </p:nvPr>
        </p:nvSpPr>
        <p:spPr/>
        <p:txBody>
          <a:body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1901493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6F68CB-261A-4600-9EB6-291E541407F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1EACC25-3053-4892-A6CF-8747CE5A3D5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45321F-EB8B-4203-BB93-AB1A8E693A2C}"/>
              </a:ext>
            </a:extLst>
          </p:cNvPr>
          <p:cNvSpPr>
            <a:spLocks noGrp="1"/>
          </p:cNvSpPr>
          <p:nvPr>
            <p:ph type="dt" sz="half" idx="10"/>
          </p:nvPr>
        </p:nvSpPr>
        <p:spPr/>
        <p:txBody>
          <a:bodyPr/>
          <a:lstStyle/>
          <a:p>
            <a:fld id="{91B0FC96-5701-4820-907A-7EB88588F2A0}" type="datetimeFigureOut">
              <a:rPr lang="zh-CN" altLang="en-US" smtClean="0"/>
              <a:t>2020-09-07</a:t>
            </a:fld>
            <a:endParaRPr lang="zh-CN" altLang="en-US"/>
          </a:p>
        </p:txBody>
      </p:sp>
      <p:sp>
        <p:nvSpPr>
          <p:cNvPr id="5" name="页脚占位符 4">
            <a:extLst>
              <a:ext uri="{FF2B5EF4-FFF2-40B4-BE49-F238E27FC236}">
                <a16:creationId xmlns:a16="http://schemas.microsoft.com/office/drawing/2014/main" id="{99CD67A8-33A1-4898-93B0-F6BA5284BE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D22059-B3A3-4C35-81FB-9E14E446FDD0}"/>
              </a:ext>
            </a:extLst>
          </p:cNvPr>
          <p:cNvSpPr>
            <a:spLocks noGrp="1"/>
          </p:cNvSpPr>
          <p:nvPr>
            <p:ph type="sldNum" sz="quarter" idx="12"/>
          </p:nvPr>
        </p:nvSpPr>
        <p:spPr/>
        <p:txBody>
          <a:body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2110410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BC44D-95FF-4E3C-8A4A-71C6F23955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E0DF37F-CEEE-438E-854C-740BCC8CFD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EC6433-3343-4B0E-8D38-B02523C55B52}"/>
              </a:ext>
            </a:extLst>
          </p:cNvPr>
          <p:cNvSpPr>
            <a:spLocks noGrp="1"/>
          </p:cNvSpPr>
          <p:nvPr>
            <p:ph type="dt" sz="half" idx="10"/>
          </p:nvPr>
        </p:nvSpPr>
        <p:spPr/>
        <p:txBody>
          <a:bodyPr/>
          <a:lstStyle/>
          <a:p>
            <a:fld id="{91B0FC96-5701-4820-907A-7EB88588F2A0}" type="datetimeFigureOut">
              <a:rPr lang="zh-CN" altLang="en-US" smtClean="0"/>
              <a:t>2020-09-07</a:t>
            </a:fld>
            <a:endParaRPr lang="zh-CN" altLang="en-US"/>
          </a:p>
        </p:txBody>
      </p:sp>
      <p:sp>
        <p:nvSpPr>
          <p:cNvPr id="5" name="页脚占位符 4">
            <a:extLst>
              <a:ext uri="{FF2B5EF4-FFF2-40B4-BE49-F238E27FC236}">
                <a16:creationId xmlns:a16="http://schemas.microsoft.com/office/drawing/2014/main" id="{940588E4-08C9-43A1-97E2-012E5BFB3B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2B3B68-95FA-439C-ADF5-35A92CC213A5}"/>
              </a:ext>
            </a:extLst>
          </p:cNvPr>
          <p:cNvSpPr>
            <a:spLocks noGrp="1"/>
          </p:cNvSpPr>
          <p:nvPr>
            <p:ph type="sldNum" sz="quarter" idx="12"/>
          </p:nvPr>
        </p:nvSpPr>
        <p:spPr/>
        <p:txBody>
          <a:body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315096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23AEC0-DF36-4BE2-9662-11A3665051D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E3CC0C4-92EA-4929-B504-E2EB62D556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EF4E89C-A042-4CE2-BDDF-3E8758CFA88F}"/>
              </a:ext>
            </a:extLst>
          </p:cNvPr>
          <p:cNvSpPr>
            <a:spLocks noGrp="1"/>
          </p:cNvSpPr>
          <p:nvPr>
            <p:ph type="dt" sz="half" idx="10"/>
          </p:nvPr>
        </p:nvSpPr>
        <p:spPr/>
        <p:txBody>
          <a:bodyPr/>
          <a:lstStyle/>
          <a:p>
            <a:fld id="{91B0FC96-5701-4820-907A-7EB88588F2A0}" type="datetimeFigureOut">
              <a:rPr lang="zh-CN" altLang="en-US" smtClean="0"/>
              <a:t>2020-09-07</a:t>
            </a:fld>
            <a:endParaRPr lang="zh-CN" altLang="en-US"/>
          </a:p>
        </p:txBody>
      </p:sp>
      <p:sp>
        <p:nvSpPr>
          <p:cNvPr id="5" name="页脚占位符 4">
            <a:extLst>
              <a:ext uri="{FF2B5EF4-FFF2-40B4-BE49-F238E27FC236}">
                <a16:creationId xmlns:a16="http://schemas.microsoft.com/office/drawing/2014/main" id="{7AA26486-3CB8-471D-ABEF-03F635429F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086BB0-23BB-4EF8-A0E3-EB81F182B9BF}"/>
              </a:ext>
            </a:extLst>
          </p:cNvPr>
          <p:cNvSpPr>
            <a:spLocks noGrp="1"/>
          </p:cNvSpPr>
          <p:nvPr>
            <p:ph type="sldNum" sz="quarter" idx="12"/>
          </p:nvPr>
        </p:nvSpPr>
        <p:spPr/>
        <p:txBody>
          <a:body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3262684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AE752-0BF8-48CC-AFA0-3FD96DB5426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DD5506-B2B1-49F6-9591-B7249E38D56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265033-C670-4668-9D49-8809BC5EA5F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03AA42-5A8F-4AF5-BD7A-39E9E7686508}"/>
              </a:ext>
            </a:extLst>
          </p:cNvPr>
          <p:cNvSpPr>
            <a:spLocks noGrp="1"/>
          </p:cNvSpPr>
          <p:nvPr>
            <p:ph type="dt" sz="half" idx="10"/>
          </p:nvPr>
        </p:nvSpPr>
        <p:spPr/>
        <p:txBody>
          <a:bodyPr/>
          <a:lstStyle/>
          <a:p>
            <a:fld id="{91B0FC96-5701-4820-907A-7EB88588F2A0}" type="datetimeFigureOut">
              <a:rPr lang="zh-CN" altLang="en-US" smtClean="0"/>
              <a:t>2020-09-07</a:t>
            </a:fld>
            <a:endParaRPr lang="zh-CN" altLang="en-US"/>
          </a:p>
        </p:txBody>
      </p:sp>
      <p:sp>
        <p:nvSpPr>
          <p:cNvPr id="6" name="页脚占位符 5">
            <a:extLst>
              <a:ext uri="{FF2B5EF4-FFF2-40B4-BE49-F238E27FC236}">
                <a16:creationId xmlns:a16="http://schemas.microsoft.com/office/drawing/2014/main" id="{C917AD18-FBB2-41B1-8C56-D3987C76C4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827C9E-E5E7-4A28-A364-85DFF46435BB}"/>
              </a:ext>
            </a:extLst>
          </p:cNvPr>
          <p:cNvSpPr>
            <a:spLocks noGrp="1"/>
          </p:cNvSpPr>
          <p:nvPr>
            <p:ph type="sldNum" sz="quarter" idx="12"/>
          </p:nvPr>
        </p:nvSpPr>
        <p:spPr/>
        <p:txBody>
          <a:body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527160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A5467-D5F3-440E-9A2F-C5E227D8A51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C2FFAC0-D62D-4F21-A512-1A5AB85902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3D2CC01-6483-458D-8DBB-4583ED03910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C20A030-5EB2-40AA-A86E-7FA645A694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09149B5-5544-4623-B66F-300173F3E50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6F0023-63E9-4AF6-B942-63EF3387DFF8}"/>
              </a:ext>
            </a:extLst>
          </p:cNvPr>
          <p:cNvSpPr>
            <a:spLocks noGrp="1"/>
          </p:cNvSpPr>
          <p:nvPr>
            <p:ph type="dt" sz="half" idx="10"/>
          </p:nvPr>
        </p:nvSpPr>
        <p:spPr/>
        <p:txBody>
          <a:bodyPr/>
          <a:lstStyle/>
          <a:p>
            <a:fld id="{91B0FC96-5701-4820-907A-7EB88588F2A0}" type="datetimeFigureOut">
              <a:rPr lang="zh-CN" altLang="en-US" smtClean="0"/>
              <a:t>2020-09-07</a:t>
            </a:fld>
            <a:endParaRPr lang="zh-CN" altLang="en-US"/>
          </a:p>
        </p:txBody>
      </p:sp>
      <p:sp>
        <p:nvSpPr>
          <p:cNvPr id="8" name="页脚占位符 7">
            <a:extLst>
              <a:ext uri="{FF2B5EF4-FFF2-40B4-BE49-F238E27FC236}">
                <a16:creationId xmlns:a16="http://schemas.microsoft.com/office/drawing/2014/main" id="{14B0D4CA-9D9D-4B63-AE26-36135DFAFED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0BCB43B-8E48-4607-95CD-E6627E392037}"/>
              </a:ext>
            </a:extLst>
          </p:cNvPr>
          <p:cNvSpPr>
            <a:spLocks noGrp="1"/>
          </p:cNvSpPr>
          <p:nvPr>
            <p:ph type="sldNum" sz="quarter" idx="12"/>
          </p:nvPr>
        </p:nvSpPr>
        <p:spPr/>
        <p:txBody>
          <a:body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1193063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CD582-090D-49F4-B94A-7C8CC7A0FFF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3E059B5-B812-4B09-AA99-CD88B67EB9D6}"/>
              </a:ext>
            </a:extLst>
          </p:cNvPr>
          <p:cNvSpPr>
            <a:spLocks noGrp="1"/>
          </p:cNvSpPr>
          <p:nvPr>
            <p:ph type="dt" sz="half" idx="10"/>
          </p:nvPr>
        </p:nvSpPr>
        <p:spPr/>
        <p:txBody>
          <a:bodyPr/>
          <a:lstStyle/>
          <a:p>
            <a:fld id="{91B0FC96-5701-4820-907A-7EB88588F2A0}" type="datetimeFigureOut">
              <a:rPr lang="zh-CN" altLang="en-US" smtClean="0"/>
              <a:t>2020-09-07</a:t>
            </a:fld>
            <a:endParaRPr lang="zh-CN" altLang="en-US"/>
          </a:p>
        </p:txBody>
      </p:sp>
      <p:sp>
        <p:nvSpPr>
          <p:cNvPr id="4" name="页脚占位符 3">
            <a:extLst>
              <a:ext uri="{FF2B5EF4-FFF2-40B4-BE49-F238E27FC236}">
                <a16:creationId xmlns:a16="http://schemas.microsoft.com/office/drawing/2014/main" id="{E9AB5CEF-155D-430A-B7C9-15BB70A52B5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56FC3E-0F8B-43CA-A6E7-5FB391ECB378}"/>
              </a:ext>
            </a:extLst>
          </p:cNvPr>
          <p:cNvSpPr>
            <a:spLocks noGrp="1"/>
          </p:cNvSpPr>
          <p:nvPr>
            <p:ph type="sldNum" sz="quarter" idx="12"/>
          </p:nvPr>
        </p:nvSpPr>
        <p:spPr/>
        <p:txBody>
          <a:body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3096720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DEDE04-AC80-46C8-9C93-72F68DE51588}"/>
              </a:ext>
            </a:extLst>
          </p:cNvPr>
          <p:cNvSpPr>
            <a:spLocks noGrp="1"/>
          </p:cNvSpPr>
          <p:nvPr>
            <p:ph type="dt" sz="half" idx="10"/>
          </p:nvPr>
        </p:nvSpPr>
        <p:spPr/>
        <p:txBody>
          <a:bodyPr/>
          <a:lstStyle/>
          <a:p>
            <a:fld id="{91B0FC96-5701-4820-907A-7EB88588F2A0}" type="datetimeFigureOut">
              <a:rPr lang="zh-CN" altLang="en-US" smtClean="0"/>
              <a:t>2020-09-07</a:t>
            </a:fld>
            <a:endParaRPr lang="zh-CN" altLang="en-US"/>
          </a:p>
        </p:txBody>
      </p:sp>
      <p:sp>
        <p:nvSpPr>
          <p:cNvPr id="3" name="页脚占位符 2">
            <a:extLst>
              <a:ext uri="{FF2B5EF4-FFF2-40B4-BE49-F238E27FC236}">
                <a16:creationId xmlns:a16="http://schemas.microsoft.com/office/drawing/2014/main" id="{1E793EE7-CDF1-4E30-A52A-9319D8835C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D715BD3-BBE9-499B-BDC5-CE8BD7435515}"/>
              </a:ext>
            </a:extLst>
          </p:cNvPr>
          <p:cNvSpPr>
            <a:spLocks noGrp="1"/>
          </p:cNvSpPr>
          <p:nvPr>
            <p:ph type="sldNum" sz="quarter" idx="12"/>
          </p:nvPr>
        </p:nvSpPr>
        <p:spPr/>
        <p:txBody>
          <a:body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1865239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9DD55-3D84-4EB3-A4EB-2683CAFF0D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896A98-80A7-45B6-8E69-8D7156F072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62A9BCD-D2BF-4216-8A59-DD053C93B7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2A4F9BB-F9E8-4B8D-B33B-134BFB7727CA}"/>
              </a:ext>
            </a:extLst>
          </p:cNvPr>
          <p:cNvSpPr>
            <a:spLocks noGrp="1"/>
          </p:cNvSpPr>
          <p:nvPr>
            <p:ph type="dt" sz="half" idx="10"/>
          </p:nvPr>
        </p:nvSpPr>
        <p:spPr/>
        <p:txBody>
          <a:bodyPr/>
          <a:lstStyle/>
          <a:p>
            <a:fld id="{91B0FC96-5701-4820-907A-7EB88588F2A0}" type="datetimeFigureOut">
              <a:rPr lang="zh-CN" altLang="en-US" smtClean="0"/>
              <a:t>2020-09-07</a:t>
            </a:fld>
            <a:endParaRPr lang="zh-CN" altLang="en-US"/>
          </a:p>
        </p:txBody>
      </p:sp>
      <p:sp>
        <p:nvSpPr>
          <p:cNvPr id="6" name="页脚占位符 5">
            <a:extLst>
              <a:ext uri="{FF2B5EF4-FFF2-40B4-BE49-F238E27FC236}">
                <a16:creationId xmlns:a16="http://schemas.microsoft.com/office/drawing/2014/main" id="{159BE095-4BC7-4AE2-A53E-CE9F47EA1B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BAB982-31CD-4DDB-AA0A-ABA42C812752}"/>
              </a:ext>
            </a:extLst>
          </p:cNvPr>
          <p:cNvSpPr>
            <a:spLocks noGrp="1"/>
          </p:cNvSpPr>
          <p:nvPr>
            <p:ph type="sldNum" sz="quarter" idx="12"/>
          </p:nvPr>
        </p:nvSpPr>
        <p:spPr/>
        <p:txBody>
          <a:body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8352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BC6BD-85E0-417C-AF64-5F9EBD327F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7AD11D8-4590-4724-B633-394E7351F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227593F-35A0-44BF-B361-9EDAD90F2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9F688D-CE3C-4FA1-AC0F-823DD614D8BD}"/>
              </a:ext>
            </a:extLst>
          </p:cNvPr>
          <p:cNvSpPr>
            <a:spLocks noGrp="1"/>
          </p:cNvSpPr>
          <p:nvPr>
            <p:ph type="dt" sz="half" idx="10"/>
          </p:nvPr>
        </p:nvSpPr>
        <p:spPr/>
        <p:txBody>
          <a:bodyPr/>
          <a:lstStyle/>
          <a:p>
            <a:fld id="{91B0FC96-5701-4820-907A-7EB88588F2A0}" type="datetimeFigureOut">
              <a:rPr lang="zh-CN" altLang="en-US" smtClean="0"/>
              <a:t>2020-09-07</a:t>
            </a:fld>
            <a:endParaRPr lang="zh-CN" altLang="en-US"/>
          </a:p>
        </p:txBody>
      </p:sp>
      <p:sp>
        <p:nvSpPr>
          <p:cNvPr id="6" name="页脚占位符 5">
            <a:extLst>
              <a:ext uri="{FF2B5EF4-FFF2-40B4-BE49-F238E27FC236}">
                <a16:creationId xmlns:a16="http://schemas.microsoft.com/office/drawing/2014/main" id="{2FC7E3C4-2304-4C80-B551-4C1E8FA7F8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268DC9-25CD-48CF-B1C6-CC563F094BA2}"/>
              </a:ext>
            </a:extLst>
          </p:cNvPr>
          <p:cNvSpPr>
            <a:spLocks noGrp="1"/>
          </p:cNvSpPr>
          <p:nvPr>
            <p:ph type="sldNum" sz="quarter" idx="12"/>
          </p:nvPr>
        </p:nvSpPr>
        <p:spPr/>
        <p:txBody>
          <a:body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14493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20FCC55-A421-4303-A55C-E0680B06BA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15286BE-5837-42F0-9767-DE72B766AA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73000C-F1F8-4391-8300-F3EC07EC6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0FC96-5701-4820-907A-7EB88588F2A0}" type="datetimeFigureOut">
              <a:rPr lang="zh-CN" altLang="en-US" smtClean="0"/>
              <a:t>2020-09-07</a:t>
            </a:fld>
            <a:endParaRPr lang="zh-CN" altLang="en-US"/>
          </a:p>
        </p:txBody>
      </p:sp>
      <p:sp>
        <p:nvSpPr>
          <p:cNvPr id="5" name="页脚占位符 4">
            <a:extLst>
              <a:ext uri="{FF2B5EF4-FFF2-40B4-BE49-F238E27FC236}">
                <a16:creationId xmlns:a16="http://schemas.microsoft.com/office/drawing/2014/main" id="{FFC7CCF8-41B4-4CA6-AB18-1956BA020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278BAD7-F214-493F-93DC-C34FB991B7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A51EBB-F03F-4798-9E22-7CF2ABF1ACEE}" type="slidenum">
              <a:rPr lang="zh-CN" altLang="en-US" smtClean="0"/>
              <a:t>‹#›</a:t>
            </a:fld>
            <a:endParaRPr lang="zh-CN" altLang="en-US"/>
          </a:p>
        </p:txBody>
      </p:sp>
    </p:spTree>
    <p:extLst>
      <p:ext uri="{BB962C8B-B14F-4D97-AF65-F5344CB8AC3E}">
        <p14:creationId xmlns:p14="http://schemas.microsoft.com/office/powerpoint/2010/main" val="2106267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16.png"/><Relationship Id="rId4" Type="http://schemas.openxmlformats.org/officeDocument/2006/relationships/hyperlink" Target="https://www.duosuccess.com/YJ_Study_Center/y002b7.htm" TargetMode="Externa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8.jpg"/><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microsoft.com/office/2007/relationships/hdphoto" Target="../media/hdphoto4.wdp"/><Relationship Id="rId5" Type="http://schemas.openxmlformats.org/officeDocument/2006/relationships/diagramData" Target="../diagrams/data1.xml"/><Relationship Id="rId10" Type="http://schemas.openxmlformats.org/officeDocument/2006/relationships/image" Target="../media/image20.png"/><Relationship Id="rId4" Type="http://schemas.openxmlformats.org/officeDocument/2006/relationships/image" Target="../media/image19.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4.jpg"/><Relationship Id="rId9"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hyperlink" Target="https://www.duosuccess.com/tcm/Q&amp;A030122-English.ht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FAB8EA-BC98-4856-AF43-4E85C85C3676}"/>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291469" y="4865118"/>
            <a:ext cx="1609059" cy="637235"/>
          </a:xfrm>
          <a:prstGeom prst="rect">
            <a:avLst/>
          </a:prstGeom>
          <a:effectLst>
            <a:innerShdw blurRad="12700" dist="12700" dir="13500000">
              <a:prstClr val="black">
                <a:alpha val="50000"/>
              </a:prstClr>
            </a:innerShdw>
          </a:effectLst>
        </p:spPr>
      </p:pic>
      <p:sp>
        <p:nvSpPr>
          <p:cNvPr id="6" name="标题 1">
            <a:extLst>
              <a:ext uri="{FF2B5EF4-FFF2-40B4-BE49-F238E27FC236}">
                <a16:creationId xmlns:a16="http://schemas.microsoft.com/office/drawing/2014/main" id="{92CB1E6A-85C3-486F-8C87-755492C7A2D0}"/>
              </a:ext>
            </a:extLst>
          </p:cNvPr>
          <p:cNvSpPr txBox="1">
            <a:spLocks/>
          </p:cNvSpPr>
          <p:nvPr/>
        </p:nvSpPr>
        <p:spPr>
          <a:xfrm>
            <a:off x="-2" y="1061049"/>
            <a:ext cx="12192002" cy="1652242"/>
          </a:xfrm>
          <a:prstGeom prst="rect">
            <a:avLst/>
          </a:prstGeom>
          <a:solidFill>
            <a:schemeClr val="tx1">
              <a:lumMod val="50000"/>
              <a:lumOff val="50000"/>
              <a:alpha val="10000"/>
            </a:schemeClr>
          </a:solidFill>
          <a:ln>
            <a:noFill/>
          </a:ln>
          <a:effectLst/>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b="1" spc="50" dirty="0">
                <a:ln w="0"/>
                <a:solidFill>
                  <a:srgbClr val="FFC000"/>
                </a:solidFill>
                <a:effectLst>
                  <a:innerShdw blurRad="63500" dist="50800" dir="13500000">
                    <a:srgbClr val="000000">
                      <a:alpha val="50000"/>
                    </a:srgbClr>
                  </a:innerShdw>
                </a:effectLst>
                <a:latin typeface="Calibri" panose="020F0502020204030204" pitchFamily="34" charset="0"/>
                <a:cs typeface="Calibri" panose="020F0502020204030204" pitchFamily="34" charset="0"/>
              </a:rPr>
              <a:t>COVID-19</a:t>
            </a:r>
          </a:p>
          <a:p>
            <a:r>
              <a:rPr lang="en-US" altLang="zh-CN" sz="2800" b="1" spc="50" dirty="0">
                <a:ln w="0"/>
                <a:solidFill>
                  <a:srgbClr val="92D050"/>
                </a:solidFill>
                <a:effectLst>
                  <a:innerShdw blurRad="63500" dist="50800" dir="13500000">
                    <a:srgbClr val="000000">
                      <a:alpha val="50000"/>
                    </a:srgbClr>
                  </a:innerShdw>
                </a:effectLst>
                <a:latin typeface="Calibri" panose="020F0502020204030204" pitchFamily="34" charset="0"/>
                <a:cs typeface="Calibri" panose="020F0502020204030204" pitchFamily="34" charset="0"/>
              </a:rPr>
              <a:t>Prevention, treatment, and sequelae treatment</a:t>
            </a:r>
          </a:p>
        </p:txBody>
      </p:sp>
      <p:sp>
        <p:nvSpPr>
          <p:cNvPr id="2" name="对话气泡: 圆角矩形 1">
            <a:extLst>
              <a:ext uri="{FF2B5EF4-FFF2-40B4-BE49-F238E27FC236}">
                <a16:creationId xmlns:a16="http://schemas.microsoft.com/office/drawing/2014/main" id="{FFF93231-9B27-43D5-B148-6DEAA0539DE5}"/>
              </a:ext>
            </a:extLst>
          </p:cNvPr>
          <p:cNvSpPr/>
          <p:nvPr/>
        </p:nvSpPr>
        <p:spPr>
          <a:xfrm>
            <a:off x="302218" y="5502353"/>
            <a:ext cx="2704454" cy="968644"/>
          </a:xfrm>
          <a:prstGeom prst="wedgeRoundRectCallout">
            <a:avLst>
              <a:gd name="adj1" fmla="val -42390"/>
              <a:gd name="adj2" fmla="val 94613"/>
              <a:gd name="adj3" fmla="val 16667"/>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altLang="zh-CN" sz="1200" dirty="0"/>
              <a:t>Please read the notes on each page for detailed information (It was originally used as a narration. In order to upload to GitHub, I deleted the narration to reduce the file size.)</a:t>
            </a:r>
            <a:endParaRPr lang="zh-CN" altLang="en-US" sz="1200" dirty="0"/>
          </a:p>
        </p:txBody>
      </p:sp>
    </p:spTree>
    <p:extLst>
      <p:ext uri="{BB962C8B-B14F-4D97-AF65-F5344CB8AC3E}">
        <p14:creationId xmlns:p14="http://schemas.microsoft.com/office/powerpoint/2010/main" val="124699621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charRg st="4294967295" end="4294967295"/>
                                            </p:txEl>
                                          </p:spTgt>
                                        </p:tgtEl>
                                        <p:attrNameLst>
                                          <p:attrName>style.visibility</p:attrName>
                                        </p:attrNameLst>
                                      </p:cBhvr>
                                      <p:to>
                                        <p:strVal val="visible"/>
                                      </p:to>
                                    </p:set>
                                    <p:animEffect transition="in" filter="fade">
                                      <p:cBhvr>
                                        <p:cTn id="7" dur="2000"/>
                                        <p:tgtEl>
                                          <p:spTgt spid="6">
                                            <p:txEl>
                                              <p:charRg st="4294967295" end="4294967295"/>
                                            </p:txEl>
                                          </p:spTgt>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856379-8387-44E9-91AC-934C18B064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8" name="文本框 7">
            <a:extLst>
              <a:ext uri="{FF2B5EF4-FFF2-40B4-BE49-F238E27FC236}">
                <a16:creationId xmlns:a16="http://schemas.microsoft.com/office/drawing/2014/main" id="{F385010E-C385-483A-94CB-600F54FD2F00}"/>
              </a:ext>
            </a:extLst>
          </p:cNvPr>
          <p:cNvSpPr txBox="1"/>
          <p:nvPr/>
        </p:nvSpPr>
        <p:spPr>
          <a:xfrm>
            <a:off x="0" y="5883625"/>
            <a:ext cx="12191998" cy="461665"/>
          </a:xfrm>
          <a:prstGeom prst="rect">
            <a:avLst/>
          </a:prstGeom>
          <a:solidFill>
            <a:schemeClr val="tx1">
              <a:alpha val="30000"/>
            </a:schemeClr>
          </a:solidFill>
        </p:spPr>
        <p:txBody>
          <a:bodyPr wrap="square">
            <a:spAutoFit/>
          </a:bodyPr>
          <a:lstStyle/>
          <a:p>
            <a:r>
              <a:rPr lang="zh-CN" altLang="en-US"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Application of “I Ching” theory on Wall Street in 3 Months ── 3175.9%</a:t>
            </a:r>
            <a:r>
              <a:rPr lang="en-US" altLang="zh-CN" sz="2400" dirty="0">
                <a:solidFill>
                  <a:srgbClr val="FF66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rewarded</a:t>
            </a:r>
            <a:endParaRPr lang="zh-CN" altLang="en-US"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图片 6">
            <a:hlinkClick r:id="rId4"/>
            <a:extLst>
              <a:ext uri="{FF2B5EF4-FFF2-40B4-BE49-F238E27FC236}">
                <a16:creationId xmlns:a16="http://schemas.microsoft.com/office/drawing/2014/main" id="{D104458F-0867-4CAE-A617-99A39BFA5773}"/>
              </a:ext>
            </a:extLst>
          </p:cNvPr>
          <p:cNvPicPr>
            <a:picLocks noChangeAspect="1"/>
          </p:cNvPicPr>
          <p:nvPr/>
        </p:nvPicPr>
        <p:blipFill>
          <a:blip r:embed="rId5"/>
          <a:stretch>
            <a:fillRect/>
          </a:stretch>
        </p:blipFill>
        <p:spPr>
          <a:xfrm>
            <a:off x="311573" y="5186267"/>
            <a:ext cx="1390050" cy="1394715"/>
          </a:xfrm>
          <a:prstGeom prst="rect">
            <a:avLst/>
          </a:prstGeom>
          <a:ln w="6350">
            <a:solidFill>
              <a:schemeClr val="tx1"/>
            </a:solidFill>
          </a:ln>
          <a:effectLst/>
        </p:spPr>
      </p:pic>
      <p:graphicFrame>
        <p:nvGraphicFramePr>
          <p:cNvPr id="4" name="图表 3">
            <a:extLst>
              <a:ext uri="{FF2B5EF4-FFF2-40B4-BE49-F238E27FC236}">
                <a16:creationId xmlns:a16="http://schemas.microsoft.com/office/drawing/2014/main" id="{85D82A81-E59F-41CC-9D49-8220B3A79447}"/>
              </a:ext>
            </a:extLst>
          </p:cNvPr>
          <p:cNvGraphicFramePr>
            <a:graphicFrameLocks/>
          </p:cNvGraphicFramePr>
          <p:nvPr>
            <p:extLst>
              <p:ext uri="{D42A27DB-BD31-4B8C-83A1-F6EECF244321}">
                <p14:modId xmlns:p14="http://schemas.microsoft.com/office/powerpoint/2010/main" val="2505695669"/>
              </p:ext>
            </p:extLst>
          </p:nvPr>
        </p:nvGraphicFramePr>
        <p:xfrm>
          <a:off x="1859029" y="270347"/>
          <a:ext cx="9892146" cy="5351665"/>
        </p:xfrm>
        <a:graphic>
          <a:graphicData uri="http://schemas.openxmlformats.org/drawingml/2006/chart">
            <c:chart xmlns:c="http://schemas.openxmlformats.org/drawingml/2006/chart" xmlns:r="http://schemas.openxmlformats.org/officeDocument/2006/relationships" r:id="rId6"/>
          </a:graphicData>
        </a:graphic>
      </p:graphicFrame>
      <p:pic>
        <p:nvPicPr>
          <p:cNvPr id="1028" name="Picture 4">
            <a:extLst>
              <a:ext uri="{FF2B5EF4-FFF2-40B4-BE49-F238E27FC236}">
                <a16:creationId xmlns:a16="http://schemas.microsoft.com/office/drawing/2014/main" id="{4690723E-F5A8-4D5B-B659-914EAB0B2A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573" y="270347"/>
            <a:ext cx="1390050" cy="208507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6E34315-138C-47C0-9906-9F3F25FF7EFB}"/>
              </a:ext>
            </a:extLst>
          </p:cNvPr>
          <p:cNvSpPr txBox="1"/>
          <p:nvPr/>
        </p:nvSpPr>
        <p:spPr>
          <a:xfrm>
            <a:off x="2883734" y="1127771"/>
            <a:ext cx="7174666" cy="2308324"/>
          </a:xfrm>
          <a:prstGeom prst="rect">
            <a:avLst/>
          </a:prstGeom>
          <a:noFill/>
        </p:spPr>
        <p:txBody>
          <a:bodyPr wrap="square">
            <a:spAutoFit/>
          </a:bodyPr>
          <a:lstStyle/>
          <a:p>
            <a:pPr marL="90488" indent="-90488" algn="just"/>
            <a:r>
              <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From November 12, 1997 to February 12, 1998, in a practice of applying Zhang’s theory to foreign exchange futures, I entered the market for 38 days and made 66 transactions. </a:t>
            </a:r>
            <a:endPar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90488" algn="just"/>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result was 45 gains and 21 losses. </a:t>
            </a:r>
            <a:endPar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90488" algn="just"/>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funds </a:t>
            </a:r>
            <a:r>
              <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 operated</a:t>
            </a:r>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increased by a total of </a:t>
            </a:r>
            <a:r>
              <a:rPr lang="zh-CN" altLang="en-US" b="1" i="1" dirty="0">
                <a:ln w="3175">
                  <a:noFill/>
                </a:ln>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a:t>
            </a:r>
            <a:r>
              <a:rPr lang="en-US" altLang="zh-CN" b="1" i="1" dirty="0">
                <a:ln w="3175">
                  <a:noFill/>
                </a:ln>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zh-CN" altLang="en-US" b="1" i="1" dirty="0">
                <a:ln w="3175">
                  <a:noFill/>
                </a:ln>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175.9%</a:t>
            </a:r>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90488" algn="just"/>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huge rate of return proves that </a:t>
            </a:r>
            <a:r>
              <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 Ching’</a:t>
            </a:r>
            <a:r>
              <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can guide financial markets.</a:t>
            </a:r>
            <a:r>
              <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marL="90488" algn="just"/>
            <a:endPar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90488" algn="r"/>
            <a:r>
              <a:rPr lang="en-US" altLang="zh-CN"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--Dr. Long Weiquan</a:t>
            </a:r>
            <a:endParaRPr lang="zh-CN" altLang="en-US" i="1" dirty="0">
              <a:ln w="3175">
                <a:noFill/>
              </a:ln>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348970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D02555-0E2E-4EB4-9612-911D347FE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a:extLst>
              <a:ext uri="{FF2B5EF4-FFF2-40B4-BE49-F238E27FC236}">
                <a16:creationId xmlns:a16="http://schemas.microsoft.com/office/drawing/2014/main" id="{CD4558F2-A5E5-4031-81BF-87EFA2527BF9}"/>
              </a:ext>
            </a:extLst>
          </p:cNvPr>
          <p:cNvSpPr txBox="1"/>
          <p:nvPr/>
        </p:nvSpPr>
        <p:spPr>
          <a:xfrm>
            <a:off x="0" y="5883625"/>
            <a:ext cx="12191998" cy="400110"/>
          </a:xfrm>
          <a:prstGeom prst="rect">
            <a:avLst/>
          </a:prstGeom>
          <a:solidFill>
            <a:schemeClr val="tx1">
              <a:alpha val="30000"/>
            </a:schemeClr>
          </a:solidFill>
        </p:spPr>
        <p:txBody>
          <a:bodyPr wrap="square">
            <a:spAutoFit/>
          </a:bodyPr>
          <a:lstStyle/>
          <a:p>
            <a:pPr algn="ctr"/>
            <a:r>
              <a:rPr lang="zh-CN" altLang="en-US"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Application of “I Ching” theory on medical - The world's first drug-cured blood cancer patient</a:t>
            </a:r>
            <a:endParaRPr lang="zh-CN" altLang="en-US"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71993C2E-E9C3-45E8-8B71-B471C75E02E8}"/>
              </a:ext>
            </a:extLst>
          </p:cNvPr>
          <p:cNvPicPr>
            <a:picLocks noChangeAspect="1"/>
          </p:cNvPicPr>
          <p:nvPr/>
        </p:nvPicPr>
        <p:blipFill>
          <a:blip r:embed="rId4"/>
          <a:stretch>
            <a:fillRect/>
          </a:stretch>
        </p:blipFill>
        <p:spPr>
          <a:xfrm>
            <a:off x="328199" y="5186260"/>
            <a:ext cx="1390050" cy="1394730"/>
          </a:xfrm>
          <a:prstGeom prst="rect">
            <a:avLst/>
          </a:prstGeom>
          <a:ln w="6350">
            <a:solidFill>
              <a:schemeClr val="tx1"/>
            </a:solidFill>
          </a:ln>
          <a:effectLst/>
        </p:spPr>
      </p:pic>
      <p:graphicFrame>
        <p:nvGraphicFramePr>
          <p:cNvPr id="24" name="图示 23">
            <a:extLst>
              <a:ext uri="{FF2B5EF4-FFF2-40B4-BE49-F238E27FC236}">
                <a16:creationId xmlns:a16="http://schemas.microsoft.com/office/drawing/2014/main" id="{85C68EAA-3089-4A23-B62B-F9AA69AD7184}"/>
              </a:ext>
            </a:extLst>
          </p:cNvPr>
          <p:cNvGraphicFramePr/>
          <p:nvPr>
            <p:extLst>
              <p:ext uri="{D42A27DB-BD31-4B8C-83A1-F6EECF244321}">
                <p14:modId xmlns:p14="http://schemas.microsoft.com/office/powerpoint/2010/main" val="2516378372"/>
              </p:ext>
            </p:extLst>
          </p:nvPr>
        </p:nvGraphicFramePr>
        <p:xfrm>
          <a:off x="2046448" y="574265"/>
          <a:ext cx="9817354" cy="49764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a:extLst>
              <a:ext uri="{FF2B5EF4-FFF2-40B4-BE49-F238E27FC236}">
                <a16:creationId xmlns:a16="http://schemas.microsoft.com/office/drawing/2014/main" id="{3356DCE5-67B8-4122-8398-19E53F14E21C}"/>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161" b="100000" l="0" r="100000">
                        <a14:backgroundMark x1="23350" y1="39801" x2="23350" y2="39801"/>
                        <a14:backgroundMark x1="79188" y1="38143" x2="79188" y2="38143"/>
                        <a14:backgroundMark x1="54822" y1="72305" x2="54822" y2="72305"/>
                        <a14:backgroundMark x1="84772" y1="55721" x2="84772" y2="55721"/>
                        <a14:backgroundMark x1="83249" y1="51741" x2="83249" y2="51741"/>
                        <a14:backgroundMark x1="82741" y1="50249" x2="82741" y2="50249"/>
                        <a14:backgroundMark x1="51269" y1="100000" x2="51269" y2="100000"/>
                        <a14:backgroundMark x1="42640" y1="98839" x2="42640" y2="98839"/>
                      </a14:backgroundRemoval>
                    </a14:imgEffect>
                  </a14:imgLayer>
                </a14:imgProps>
              </a:ext>
              <a:ext uri="{28A0092B-C50C-407E-A947-70E740481C1C}">
                <a14:useLocalDpi xmlns:a14="http://schemas.microsoft.com/office/drawing/2010/main" val="0"/>
              </a:ext>
            </a:extLst>
          </a:blip>
          <a:srcRect/>
          <a:stretch/>
        </p:blipFill>
        <p:spPr bwMode="auto">
          <a:xfrm>
            <a:off x="328199" y="936611"/>
            <a:ext cx="1390050" cy="424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48984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0D0DDD-CA49-4AD4-9D48-DB5BF28D77FB}"/>
              </a:ext>
            </a:extLst>
          </p:cNvPr>
          <p:cNvSpPr txBox="1"/>
          <p:nvPr/>
        </p:nvSpPr>
        <p:spPr>
          <a:xfrm>
            <a:off x="0" y="1176047"/>
            <a:ext cx="12189480" cy="2136780"/>
          </a:xfrm>
          <a:prstGeom prst="rect">
            <a:avLst/>
          </a:prstGeom>
          <a:noFill/>
          <a:effectLst/>
        </p:spPr>
        <p:txBody>
          <a:bodyPr wrap="square" anchor="ctr">
            <a:noAutofit/>
          </a:bodyPr>
          <a:lstStyle/>
          <a:p>
            <a:pPr algn="ctr"/>
            <a:r>
              <a:rPr lang="en-US" altLang="zh-CN" sz="3600" b="1" dirty="0">
                <a:ln w="9525">
                  <a:solidFill>
                    <a:schemeClr val="bg1"/>
                  </a:solidFill>
                  <a:prstDash val="solid"/>
                </a:ln>
                <a:solidFill>
                  <a:srgbClr val="C00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Prescriptions for COVID-19</a:t>
            </a:r>
          </a:p>
          <a:p>
            <a:pPr algn="ctr"/>
            <a:r>
              <a:rPr lang="en-US" altLang="zh-CN" sz="2400" b="1" dirty="0">
                <a:ln w="9525">
                  <a:solidFill>
                    <a:schemeClr val="bg1"/>
                  </a:solidFill>
                  <a:prstDash val="solid"/>
                </a:ln>
                <a:solidFill>
                  <a:srgbClr val="92D05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Prevention,</a:t>
            </a:r>
            <a:r>
              <a:rPr lang="en-US" altLang="zh-CN" sz="2400" b="1" dirty="0">
                <a:ln w="9525">
                  <a:solidFill>
                    <a:schemeClr val="bg1"/>
                  </a:solidFill>
                  <a:prstDash val="solid"/>
                </a:ln>
                <a:solidFill>
                  <a:schemeClr val="accent5"/>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r>
              <a:rPr lang="en-US" altLang="zh-CN" sz="2400" b="1" dirty="0">
                <a:ln w="9525">
                  <a:solidFill>
                    <a:schemeClr val="bg1"/>
                  </a:solidFill>
                  <a:prstDash val="solid"/>
                </a:ln>
                <a:solidFill>
                  <a:srgbClr val="FF0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Treatment</a:t>
            </a:r>
            <a:r>
              <a:rPr lang="en-US" altLang="zh-CN" sz="2400" b="1" dirty="0">
                <a:ln w="9525">
                  <a:solidFill>
                    <a:schemeClr val="bg1"/>
                  </a:solidFill>
                  <a:prstDash val="solid"/>
                </a:ln>
                <a:solidFill>
                  <a:schemeClr val="accent5"/>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r>
              <a:rPr lang="en-US" altLang="zh-CN" sz="2400" b="1" dirty="0">
                <a:ln w="9525">
                  <a:solidFill>
                    <a:schemeClr val="bg1"/>
                  </a:solidFill>
                  <a:prstDash val="solid"/>
                </a:ln>
                <a:solidFill>
                  <a:schemeClr val="tx1">
                    <a:lumMod val="65000"/>
                    <a:lumOff val="35000"/>
                  </a:schemeClr>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&amp;</a:t>
            </a:r>
            <a:r>
              <a:rPr lang="en-US" altLang="zh-CN" sz="2400" b="1" dirty="0">
                <a:ln w="9525">
                  <a:solidFill>
                    <a:schemeClr val="bg1"/>
                  </a:solidFill>
                  <a:prstDash val="solid"/>
                </a:ln>
                <a:solidFill>
                  <a:schemeClr val="accent5"/>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 </a:t>
            </a:r>
            <a:r>
              <a:rPr lang="en-US" altLang="zh-CN" sz="2400" b="1" dirty="0">
                <a:ln w="9525">
                  <a:solidFill>
                    <a:schemeClr val="bg1"/>
                  </a:solidFill>
                  <a:prstDash val="solid"/>
                </a:ln>
                <a:solidFill>
                  <a:srgbClr val="7030A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Sequelae treatment </a:t>
            </a:r>
          </a:p>
        </p:txBody>
      </p:sp>
    </p:spTree>
    <p:extLst>
      <p:ext uri="{BB962C8B-B14F-4D97-AF65-F5344CB8AC3E}">
        <p14:creationId xmlns:p14="http://schemas.microsoft.com/office/powerpoint/2010/main" val="65037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6D695E22-D662-449C-829C-CCFCC589C333}"/>
              </a:ext>
            </a:extLst>
          </p:cNvPr>
          <p:cNvPicPr>
            <a:picLocks noChangeAspect="1"/>
          </p:cNvPicPr>
          <p:nvPr/>
        </p:nvPicPr>
        <p:blipFill rotWithShape="1">
          <a:blip r:embed="rId3">
            <a:extLst>
              <a:ext uri="{28A0092B-C50C-407E-A947-70E740481C1C}">
                <a14:useLocalDpi xmlns:a14="http://schemas.microsoft.com/office/drawing/2010/main" val="0"/>
              </a:ext>
            </a:extLst>
          </a:blip>
          <a:srcRect t="-1" b="43361"/>
          <a:stretch/>
        </p:blipFill>
        <p:spPr>
          <a:xfrm>
            <a:off x="0" y="6351"/>
            <a:ext cx="12192000" cy="3877164"/>
          </a:xfrm>
          <a:prstGeom prst="rect">
            <a:avLst/>
          </a:prstGeom>
        </p:spPr>
      </p:pic>
      <p:pic>
        <p:nvPicPr>
          <p:cNvPr id="17" name="图片 16">
            <a:extLst>
              <a:ext uri="{FF2B5EF4-FFF2-40B4-BE49-F238E27FC236}">
                <a16:creationId xmlns:a16="http://schemas.microsoft.com/office/drawing/2014/main" id="{EEC63D14-99FE-4C72-A538-27EA8020EFD2}"/>
              </a:ext>
            </a:extLst>
          </p:cNvPr>
          <p:cNvPicPr>
            <a:picLocks noChangeAspect="1"/>
          </p:cNvPicPr>
          <p:nvPr/>
        </p:nvPicPr>
        <p:blipFill rotWithShape="1">
          <a:blip r:embed="rId4">
            <a:extLst>
              <a:ext uri="{28A0092B-C50C-407E-A947-70E740481C1C}">
                <a14:useLocalDpi xmlns:a14="http://schemas.microsoft.com/office/drawing/2010/main" val="0"/>
              </a:ext>
            </a:extLst>
          </a:blip>
          <a:srcRect t="14066" b="19879"/>
          <a:stretch/>
        </p:blipFill>
        <p:spPr>
          <a:xfrm>
            <a:off x="-4" y="3429000"/>
            <a:ext cx="12191997" cy="3422649"/>
          </a:xfrm>
          <a:prstGeom prst="rect">
            <a:avLst/>
          </a:prstGeom>
        </p:spPr>
      </p:pic>
      <p:sp>
        <p:nvSpPr>
          <p:cNvPr id="5" name="矩形 4">
            <a:extLst>
              <a:ext uri="{FF2B5EF4-FFF2-40B4-BE49-F238E27FC236}">
                <a16:creationId xmlns:a16="http://schemas.microsoft.com/office/drawing/2014/main" id="{767EC043-AB43-4082-A27D-0B127817A866}"/>
              </a:ext>
            </a:extLst>
          </p:cNvPr>
          <p:cNvSpPr/>
          <p:nvPr/>
        </p:nvSpPr>
        <p:spPr>
          <a:xfrm>
            <a:off x="-4" y="3428999"/>
            <a:ext cx="12192004" cy="3422649"/>
          </a:xfrm>
          <a:prstGeom prst="rect">
            <a:avLst/>
          </a:prstGeom>
          <a:gradFill>
            <a:gsLst>
              <a:gs pos="0">
                <a:schemeClr val="accent1">
                  <a:lumMod val="0"/>
                  <a:lumOff val="10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249795E-4D50-4156-84A4-6148F65FEB54}"/>
              </a:ext>
            </a:extLst>
          </p:cNvPr>
          <p:cNvSpPr txBox="1"/>
          <p:nvPr/>
        </p:nvSpPr>
        <p:spPr>
          <a:xfrm>
            <a:off x="0" y="5883625"/>
            <a:ext cx="12191998" cy="400110"/>
          </a:xfrm>
          <a:prstGeom prst="rect">
            <a:avLst/>
          </a:prstGeom>
          <a:solidFill>
            <a:schemeClr val="tx1">
              <a:alpha val="20000"/>
            </a:schemeClr>
          </a:solidFill>
        </p:spPr>
        <p:txBody>
          <a:bodyPr wrap="square">
            <a:spAutoFit/>
          </a:bodyPr>
          <a:lstStyle/>
          <a:p>
            <a:r>
              <a:rPr lang="zh-CN" altLang="en-US"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DuoSuccess TCM Prevent and Cure Epidemic Diseases</a:t>
            </a:r>
            <a:endParaRPr lang="zh-CN" altLang="en-US"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3" name="图片 12">
            <a:extLst>
              <a:ext uri="{FF2B5EF4-FFF2-40B4-BE49-F238E27FC236}">
                <a16:creationId xmlns:a16="http://schemas.microsoft.com/office/drawing/2014/main" id="{79CF7D13-7D8B-4BB4-8E2B-6FC3FDCE9E65}"/>
              </a:ext>
            </a:extLst>
          </p:cNvPr>
          <p:cNvPicPr>
            <a:picLocks noChangeAspect="1"/>
          </p:cNvPicPr>
          <p:nvPr/>
        </p:nvPicPr>
        <p:blipFill>
          <a:blip r:embed="rId5"/>
          <a:stretch>
            <a:fillRect/>
          </a:stretch>
        </p:blipFill>
        <p:spPr>
          <a:xfrm>
            <a:off x="207286" y="5186260"/>
            <a:ext cx="1430232" cy="1394730"/>
          </a:xfrm>
          <a:prstGeom prst="rect">
            <a:avLst/>
          </a:prstGeom>
          <a:ln w="9525">
            <a:solidFill>
              <a:schemeClr val="tx1"/>
            </a:solidFill>
          </a:ln>
          <a:effectLst/>
        </p:spPr>
      </p:pic>
      <p:sp>
        <p:nvSpPr>
          <p:cNvPr id="2" name="对话气泡: 矩形 1">
            <a:extLst>
              <a:ext uri="{FF2B5EF4-FFF2-40B4-BE49-F238E27FC236}">
                <a16:creationId xmlns:a16="http://schemas.microsoft.com/office/drawing/2014/main" id="{92504DE5-E414-4385-9AA9-FE9165F161ED}"/>
              </a:ext>
            </a:extLst>
          </p:cNvPr>
          <p:cNvSpPr/>
          <p:nvPr/>
        </p:nvSpPr>
        <p:spPr>
          <a:xfrm>
            <a:off x="2618114" y="1710249"/>
            <a:ext cx="1702708" cy="630799"/>
          </a:xfrm>
          <a:prstGeom prst="wedgeRectCallout">
            <a:avLst>
              <a:gd name="adj1" fmla="val -36323"/>
              <a:gd name="adj2" fmla="val 9116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t>Click here to open sigma energy paper</a:t>
            </a:r>
            <a:endParaRPr lang="zh-CN" altLang="en-US" sz="1200" dirty="0"/>
          </a:p>
        </p:txBody>
      </p:sp>
      <p:sp>
        <p:nvSpPr>
          <p:cNvPr id="6" name="文本框 5">
            <a:extLst>
              <a:ext uri="{FF2B5EF4-FFF2-40B4-BE49-F238E27FC236}">
                <a16:creationId xmlns:a16="http://schemas.microsoft.com/office/drawing/2014/main" id="{0160A0AF-99E2-4247-96E9-E84B18E07210}"/>
              </a:ext>
            </a:extLst>
          </p:cNvPr>
          <p:cNvSpPr txBox="1"/>
          <p:nvPr/>
        </p:nvSpPr>
        <p:spPr>
          <a:xfrm>
            <a:off x="1670103" y="5306544"/>
            <a:ext cx="10291941" cy="577081"/>
          </a:xfrm>
          <a:prstGeom prst="rect">
            <a:avLst/>
          </a:prstGeom>
          <a:noFill/>
        </p:spPr>
        <p:txBody>
          <a:bodyPr wrap="square" anchor="b">
            <a:spAutoFit/>
          </a:bodyPr>
          <a:lstStyle/>
          <a:p>
            <a:pPr marL="182563" indent="-182563"/>
            <a:r>
              <a:rPr lang="en-US" altLang="zh-CN" sz="1050" dirty="0">
                <a:solidFill>
                  <a:srgbClr val="0070C0"/>
                </a:solidFill>
              </a:rPr>
              <a:t>Note: </a:t>
            </a:r>
            <a:br>
              <a:rPr lang="en-US" altLang="zh-CN" sz="1050" dirty="0">
                <a:solidFill>
                  <a:srgbClr val="0070C0"/>
                </a:solidFill>
              </a:rPr>
            </a:br>
            <a:r>
              <a:rPr lang="zh-CN" altLang="en-US" sz="1050" dirty="0">
                <a:solidFill>
                  <a:srgbClr val="0070C0"/>
                </a:solidFill>
              </a:rPr>
              <a:t>To obtain the effect of </a:t>
            </a:r>
            <a:r>
              <a:rPr lang="en-US" altLang="zh-CN" sz="1050" dirty="0">
                <a:solidFill>
                  <a:srgbClr val="0070C0"/>
                </a:solidFill>
              </a:rPr>
              <a:t>preventing &amp; </a:t>
            </a:r>
            <a:r>
              <a:rPr lang="zh-CN" altLang="en-US" sz="1050" dirty="0">
                <a:solidFill>
                  <a:srgbClr val="0070C0"/>
                </a:solidFill>
              </a:rPr>
              <a:t>curing the epidemic, you must click on this page to enter </a:t>
            </a:r>
            <a:r>
              <a:rPr lang="en-US" altLang="zh-CN" sz="1050" dirty="0">
                <a:solidFill>
                  <a:srgbClr val="0070C0"/>
                </a:solidFill>
              </a:rPr>
              <a:t>these </a:t>
            </a:r>
            <a:r>
              <a:rPr lang="zh-CN" altLang="en-US" sz="1050" dirty="0">
                <a:solidFill>
                  <a:srgbClr val="0070C0"/>
                </a:solidFill>
              </a:rPr>
              <a:t>3 prescription pages</a:t>
            </a:r>
            <a:br>
              <a:rPr lang="en-US" altLang="zh-CN" sz="1050" dirty="0">
                <a:solidFill>
                  <a:srgbClr val="0070C0"/>
                </a:solidFill>
              </a:rPr>
            </a:br>
            <a:r>
              <a:rPr lang="en-US" altLang="zh-CN" sz="1050" dirty="0">
                <a:solidFill>
                  <a:srgbClr val="0070C0"/>
                </a:solidFill>
              </a:rPr>
              <a:t>Opening the prescription page directly is </a:t>
            </a:r>
            <a:r>
              <a:rPr lang="en-US" altLang="zh-CN" sz="1050" dirty="0">
                <a:solidFill>
                  <a:srgbClr val="C00000"/>
                </a:solidFill>
              </a:rPr>
              <a:t>INCORRECT.</a:t>
            </a:r>
            <a:endParaRPr lang="zh-CN" altLang="en-US" sz="1050" dirty="0">
              <a:solidFill>
                <a:srgbClr val="C00000"/>
              </a:solidFill>
            </a:endParaRPr>
          </a:p>
        </p:txBody>
      </p:sp>
    </p:spTree>
    <p:extLst>
      <p:ext uri="{BB962C8B-B14F-4D97-AF65-F5344CB8AC3E}">
        <p14:creationId xmlns:p14="http://schemas.microsoft.com/office/powerpoint/2010/main" val="367015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6" presetClass="emph" presetSubtype="0" fill="hold" grpId="1" nodeType="afterEffect">
                                  <p:stCondLst>
                                    <p:cond delay="25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par>
                          <p:cTn id="12" fill="hold">
                            <p:stCondLst>
                              <p:cond delay="1250"/>
                            </p:stCondLst>
                            <p:childTnLst>
                              <p:par>
                                <p:cTn id="13" presetID="26" presetClass="emph" presetSubtype="0" fill="hold" grpId="2" nodeType="afterEffect">
                                  <p:stCondLst>
                                    <p:cond delay="0"/>
                                  </p:stCondLst>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36DD94C-FC0C-4072-B4F5-39847B616912}"/>
              </a:ext>
            </a:extLst>
          </p:cNvPr>
          <p:cNvPicPr>
            <a:picLocks noChangeAspect="1"/>
          </p:cNvPicPr>
          <p:nvPr/>
        </p:nvPicPr>
        <p:blipFill rotWithShape="1">
          <a:blip r:embed="rId3">
            <a:extLst>
              <a:ext uri="{28A0092B-C50C-407E-A947-70E740481C1C}">
                <a14:useLocalDpi xmlns:a14="http://schemas.microsoft.com/office/drawing/2010/main" val="0"/>
              </a:ext>
            </a:extLst>
          </a:blip>
          <a:srcRect t="56849" b="16009"/>
          <a:stretch/>
        </p:blipFill>
        <p:spPr>
          <a:xfrm>
            <a:off x="-3175" y="5451566"/>
            <a:ext cx="12192000" cy="1406434"/>
          </a:xfrm>
          <a:prstGeom prst="rect">
            <a:avLst/>
          </a:prstGeom>
        </p:spPr>
      </p:pic>
      <p:sp>
        <p:nvSpPr>
          <p:cNvPr id="8" name="矩形 7">
            <a:extLst>
              <a:ext uri="{FF2B5EF4-FFF2-40B4-BE49-F238E27FC236}">
                <a16:creationId xmlns:a16="http://schemas.microsoft.com/office/drawing/2014/main" id="{2F6E7E04-2AA3-4FB5-9F4E-1FBB82AE2317}"/>
              </a:ext>
            </a:extLst>
          </p:cNvPr>
          <p:cNvSpPr/>
          <p:nvPr/>
        </p:nvSpPr>
        <p:spPr>
          <a:xfrm>
            <a:off x="-5" y="5451565"/>
            <a:ext cx="12185649" cy="1400083"/>
          </a:xfrm>
          <a:prstGeom prst="rect">
            <a:avLst/>
          </a:prstGeom>
          <a:gradFill>
            <a:gsLst>
              <a:gs pos="0">
                <a:schemeClr val="accent1">
                  <a:lumMod val="0"/>
                  <a:lumOff val="10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E38354F-502D-4721-BBB9-5B1265AEE475}"/>
              </a:ext>
            </a:extLst>
          </p:cNvPr>
          <p:cNvPicPr>
            <a:picLocks noChangeAspect="1"/>
          </p:cNvPicPr>
          <p:nvPr/>
        </p:nvPicPr>
        <p:blipFill rotWithShape="1">
          <a:blip r:embed="rId4">
            <a:extLst>
              <a:ext uri="{28A0092B-C50C-407E-A947-70E740481C1C}">
                <a14:useLocalDpi xmlns:a14="http://schemas.microsoft.com/office/drawing/2010/main" val="0"/>
              </a:ext>
            </a:extLst>
          </a:blip>
          <a:srcRect b="20508"/>
          <a:stretch/>
        </p:blipFill>
        <p:spPr>
          <a:xfrm>
            <a:off x="3175" y="0"/>
            <a:ext cx="12185650" cy="5451566"/>
          </a:xfrm>
          <a:prstGeom prst="rect">
            <a:avLst/>
          </a:prstGeom>
        </p:spPr>
      </p:pic>
      <p:sp>
        <p:nvSpPr>
          <p:cNvPr id="5" name="文本框 4">
            <a:extLst>
              <a:ext uri="{FF2B5EF4-FFF2-40B4-BE49-F238E27FC236}">
                <a16:creationId xmlns:a16="http://schemas.microsoft.com/office/drawing/2014/main" id="{D1BD3943-4C86-4005-B3A6-FC89D4FE2F60}"/>
              </a:ext>
            </a:extLst>
          </p:cNvPr>
          <p:cNvSpPr txBox="1"/>
          <p:nvPr/>
        </p:nvSpPr>
        <p:spPr>
          <a:xfrm>
            <a:off x="0" y="5883625"/>
            <a:ext cx="12191998" cy="400110"/>
          </a:xfrm>
          <a:prstGeom prst="rect">
            <a:avLst/>
          </a:prstGeom>
          <a:solidFill>
            <a:schemeClr val="tx1">
              <a:alpha val="20000"/>
            </a:schemeClr>
          </a:solidFill>
        </p:spPr>
        <p:txBody>
          <a:bodyPr wrap="square">
            <a:spAutoFit/>
          </a:bodyPr>
          <a:lstStyle/>
          <a:p>
            <a:pPr algn="ct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DuoSuccess TCM Prevent and Cure Epidemic Diseases - </a:t>
            </a:r>
            <a:r>
              <a:rPr lang="el-GR"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ς-</a:t>
            </a: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energy Paper &amp; Natural Health</a:t>
            </a:r>
            <a:endParaRPr lang="zh-CN" altLang="en-US"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 name="对话气泡: 矩形 1">
            <a:extLst>
              <a:ext uri="{FF2B5EF4-FFF2-40B4-BE49-F238E27FC236}">
                <a16:creationId xmlns:a16="http://schemas.microsoft.com/office/drawing/2014/main" id="{857EF63B-EDA2-4D38-B2C9-8E3B05C38762}"/>
              </a:ext>
            </a:extLst>
          </p:cNvPr>
          <p:cNvSpPr/>
          <p:nvPr/>
        </p:nvSpPr>
        <p:spPr>
          <a:xfrm>
            <a:off x="2078183" y="4387065"/>
            <a:ext cx="1702708" cy="630799"/>
          </a:xfrm>
          <a:prstGeom prst="wedgeRectCallout">
            <a:avLst>
              <a:gd name="adj1" fmla="val -72636"/>
              <a:gd name="adj2" fmla="val 52508"/>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200" dirty="0"/>
              <a:t>Click here to expand English description</a:t>
            </a:r>
            <a:endParaRPr lang="zh-CN" altLang="en-US" sz="1200" dirty="0"/>
          </a:p>
        </p:txBody>
      </p:sp>
    </p:spTree>
    <p:extLst>
      <p:ext uri="{BB962C8B-B14F-4D97-AF65-F5344CB8AC3E}">
        <p14:creationId xmlns:p14="http://schemas.microsoft.com/office/powerpoint/2010/main" val="564907930"/>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BD9FEBF-412A-463B-BE01-F58837238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5651" cy="5181600"/>
          </a:xfrm>
          <a:prstGeom prst="rect">
            <a:avLst/>
          </a:prstGeom>
        </p:spPr>
      </p:pic>
      <p:sp>
        <p:nvSpPr>
          <p:cNvPr id="14" name="矩形 13">
            <a:extLst>
              <a:ext uri="{FF2B5EF4-FFF2-40B4-BE49-F238E27FC236}">
                <a16:creationId xmlns:a16="http://schemas.microsoft.com/office/drawing/2014/main" id="{44559C56-4978-41B7-8E83-B48C9A85A2B2}"/>
              </a:ext>
            </a:extLst>
          </p:cNvPr>
          <p:cNvSpPr/>
          <p:nvPr/>
        </p:nvSpPr>
        <p:spPr>
          <a:xfrm flipV="1">
            <a:off x="3172" y="3614304"/>
            <a:ext cx="12188826" cy="1567289"/>
          </a:xfrm>
          <a:prstGeom prst="rect">
            <a:avLst/>
          </a:prstGeom>
          <a:gradFill>
            <a:gsLst>
              <a:gs pos="19000">
                <a:srgbClr val="FFFFFF">
                  <a:alpha val="68000"/>
                </a:srgbClr>
              </a:gs>
              <a:gs pos="0">
                <a:schemeClr val="accent1">
                  <a:lumMod val="0"/>
                  <a:lumOff val="10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CD8AE8FA-FF3C-45C1-8773-744C13CC1212}"/>
              </a:ext>
            </a:extLst>
          </p:cNvPr>
          <p:cNvPicPr>
            <a:picLocks noChangeAspect="1"/>
          </p:cNvPicPr>
          <p:nvPr/>
        </p:nvPicPr>
        <p:blipFill rotWithShape="1">
          <a:blip r:embed="rId4">
            <a:extLst>
              <a:ext uri="{28A0092B-C50C-407E-A947-70E740481C1C}">
                <a14:useLocalDpi xmlns:a14="http://schemas.microsoft.com/office/drawing/2010/main" val="0"/>
              </a:ext>
            </a:extLst>
          </a:blip>
          <a:srcRect t="51639" b="16009"/>
          <a:stretch/>
        </p:blipFill>
        <p:spPr>
          <a:xfrm>
            <a:off x="-3175" y="5181594"/>
            <a:ext cx="12188826" cy="1676406"/>
          </a:xfrm>
          <a:prstGeom prst="rect">
            <a:avLst/>
          </a:prstGeom>
        </p:spPr>
      </p:pic>
      <p:sp>
        <p:nvSpPr>
          <p:cNvPr id="11" name="矩形 10">
            <a:extLst>
              <a:ext uri="{FF2B5EF4-FFF2-40B4-BE49-F238E27FC236}">
                <a16:creationId xmlns:a16="http://schemas.microsoft.com/office/drawing/2014/main" id="{4D37DCF4-8333-4098-829E-2D47D6D505FB}"/>
              </a:ext>
            </a:extLst>
          </p:cNvPr>
          <p:cNvSpPr/>
          <p:nvPr/>
        </p:nvSpPr>
        <p:spPr>
          <a:xfrm>
            <a:off x="-5" y="5181595"/>
            <a:ext cx="12185656" cy="1670053"/>
          </a:xfrm>
          <a:prstGeom prst="rect">
            <a:avLst/>
          </a:prstGeom>
          <a:gradFill>
            <a:gsLst>
              <a:gs pos="0">
                <a:schemeClr val="accent1">
                  <a:lumMod val="0"/>
                  <a:lumOff val="10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738F41C0-74D8-442D-9C8E-538524E8BF4D}"/>
              </a:ext>
            </a:extLst>
          </p:cNvPr>
          <p:cNvSpPr txBox="1"/>
          <p:nvPr/>
        </p:nvSpPr>
        <p:spPr>
          <a:xfrm>
            <a:off x="0" y="5883625"/>
            <a:ext cx="12191998" cy="400110"/>
          </a:xfrm>
          <a:prstGeom prst="rect">
            <a:avLst/>
          </a:prstGeom>
          <a:solidFill>
            <a:schemeClr val="tx1">
              <a:alpha val="20000"/>
            </a:schemeClr>
          </a:solidFill>
        </p:spPr>
        <p:txBody>
          <a:bodyPr wrap="square">
            <a:spAutoFit/>
          </a:bodyPr>
          <a:lstStyle/>
          <a:p>
            <a:pPr algn="ct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How to use the </a:t>
            </a:r>
            <a:r>
              <a:rPr lang="el-GR"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ς- </a:t>
            </a: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energy paper</a:t>
            </a:r>
            <a:endParaRPr lang="zh-CN" altLang="en-US"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文本框 16">
            <a:extLst>
              <a:ext uri="{FF2B5EF4-FFF2-40B4-BE49-F238E27FC236}">
                <a16:creationId xmlns:a16="http://schemas.microsoft.com/office/drawing/2014/main" id="{06184400-D719-4777-ABD9-17BA45621F0E}"/>
              </a:ext>
            </a:extLst>
          </p:cNvPr>
          <p:cNvSpPr txBox="1"/>
          <p:nvPr/>
        </p:nvSpPr>
        <p:spPr>
          <a:xfrm>
            <a:off x="7125105" y="513879"/>
            <a:ext cx="4724310" cy="5219022"/>
          </a:xfrm>
          <a:prstGeom prst="rect">
            <a:avLst/>
          </a:prstGeom>
          <a:solidFill>
            <a:schemeClr val="bg1">
              <a:alpha val="50000"/>
            </a:schemeClr>
          </a:solidFill>
          <a:effectLst/>
        </p:spPr>
        <p:txBody>
          <a:bodyPr wrap="square">
            <a:normAutofit fontScale="92500" lnSpcReduction="20000"/>
          </a:bodyPr>
          <a:lstStyle/>
          <a:p>
            <a:pPr marL="342900" indent="-342900">
              <a:lnSpc>
                <a:spcPct val="110000"/>
              </a:lnSpc>
              <a:buFont typeface="Arial" panose="020B0604020202020204" pitchFamily="34" charset="0"/>
              <a:buChar char="•"/>
            </a:pPr>
            <a:r>
              <a:rPr lang="en-US" altLang="zh-CN" dirty="0"/>
              <a:t>For those who can walk</a:t>
            </a:r>
          </a:p>
          <a:p>
            <a:pPr marL="800100" lvl="1" indent="-342900">
              <a:lnSpc>
                <a:spcPct val="110000"/>
              </a:lnSpc>
              <a:buFont typeface="+mj-ea"/>
              <a:buAutoNum type="circleNumDbPlain"/>
            </a:pPr>
            <a:r>
              <a:rPr lang="zh-CN" altLang="en-US" dirty="0"/>
              <a:t>After printing this page, we get an A4 print</a:t>
            </a:r>
            <a:endParaRPr lang="en-US" altLang="zh-CN" dirty="0"/>
          </a:p>
          <a:p>
            <a:pPr marL="800100" lvl="1" indent="-342900">
              <a:lnSpc>
                <a:spcPct val="110000"/>
              </a:lnSpc>
              <a:buFont typeface="+mj-ea"/>
              <a:buAutoNum type="circleNumDbPlain"/>
            </a:pPr>
            <a:r>
              <a:rPr lang="en-US" altLang="zh-CN" dirty="0"/>
              <a:t>Fold in half</a:t>
            </a:r>
          </a:p>
          <a:p>
            <a:pPr marL="800100" lvl="1" indent="-342900">
              <a:lnSpc>
                <a:spcPct val="110000"/>
              </a:lnSpc>
              <a:buFont typeface="+mj-ea"/>
              <a:buAutoNum type="circleNumDbPlain"/>
            </a:pPr>
            <a:r>
              <a:rPr lang="en-US" altLang="zh-CN" dirty="0"/>
              <a:t>Fold in half again</a:t>
            </a:r>
          </a:p>
          <a:p>
            <a:pPr marL="800100" lvl="1" indent="-342900">
              <a:lnSpc>
                <a:spcPct val="110000"/>
              </a:lnSpc>
              <a:buFont typeface="+mj-ea"/>
              <a:buAutoNum type="circleNumDbPlain"/>
            </a:pPr>
            <a:r>
              <a:rPr lang="en-US" altLang="zh-CN" dirty="0"/>
              <a:t>Repeat this action until the paper fits in your pocket</a:t>
            </a:r>
          </a:p>
          <a:p>
            <a:pPr marL="800100" lvl="1" indent="-342900">
              <a:lnSpc>
                <a:spcPct val="110000"/>
              </a:lnSpc>
              <a:buFont typeface="Arial" panose="020B0604020202020204" pitchFamily="34" charset="0"/>
              <a:buChar char="•"/>
            </a:pPr>
            <a:r>
              <a:rPr lang="en-US" altLang="zh-CN" dirty="0"/>
              <a:t>Put it into your pocket</a:t>
            </a:r>
          </a:p>
          <a:p>
            <a:pPr marL="342900" indent="-342900">
              <a:lnSpc>
                <a:spcPct val="110000"/>
              </a:lnSpc>
              <a:buFont typeface="+mj-ea"/>
              <a:buAutoNum type="circleNumDbPlain"/>
            </a:pPr>
            <a:endParaRPr lang="en-US" altLang="zh-CN" dirty="0"/>
          </a:p>
          <a:p>
            <a:pPr marL="342900" indent="-342900">
              <a:lnSpc>
                <a:spcPct val="110000"/>
              </a:lnSpc>
              <a:buFont typeface="Arial" panose="020B0604020202020204" pitchFamily="34" charset="0"/>
              <a:buChar char="•"/>
            </a:pPr>
            <a:r>
              <a:rPr lang="en-US" altLang="zh-CN" dirty="0"/>
              <a:t>For bedridden patients</a:t>
            </a:r>
          </a:p>
          <a:p>
            <a:pPr marL="800100" lvl="1" indent="-342900">
              <a:lnSpc>
                <a:spcPct val="110000"/>
              </a:lnSpc>
              <a:buFont typeface="Arial" panose="020B0604020202020204" pitchFamily="34" charset="0"/>
              <a:buChar char="•"/>
            </a:pPr>
            <a:r>
              <a:rPr lang="en-US" altLang="zh-CN" dirty="0"/>
              <a:t>put the paper directly under his pillow (the worded side up)</a:t>
            </a:r>
          </a:p>
          <a:p>
            <a:pPr marL="342900" indent="-342900">
              <a:lnSpc>
                <a:spcPct val="110000"/>
              </a:lnSpc>
              <a:buFont typeface="Arial" panose="020B0604020202020204" pitchFamily="34" charset="0"/>
              <a:buChar char="•"/>
            </a:pPr>
            <a:endParaRPr lang="en-US" altLang="zh-CN" dirty="0"/>
          </a:p>
          <a:p>
            <a:pPr marL="342900" indent="-342900">
              <a:lnSpc>
                <a:spcPct val="110000"/>
              </a:lnSpc>
              <a:buFont typeface="Arial" panose="020B0604020202020204" pitchFamily="34" charset="0"/>
              <a:buChar char="•"/>
            </a:pPr>
            <a:r>
              <a:rPr lang="en-US" altLang="zh-CN" dirty="0"/>
              <a:t>Usage:</a:t>
            </a:r>
          </a:p>
          <a:p>
            <a:pPr marL="800100" lvl="1" indent="-342900">
              <a:lnSpc>
                <a:spcPct val="110000"/>
              </a:lnSpc>
              <a:buFont typeface="Arial" panose="020B0604020202020204" pitchFamily="34" charset="0"/>
              <a:buChar char="•"/>
            </a:pPr>
            <a:r>
              <a:rPr lang="en-US" altLang="zh-CN" dirty="0"/>
              <a:t>Normally, each sheet of paper can be used for 3 days</a:t>
            </a:r>
          </a:p>
          <a:p>
            <a:pPr marL="800100" lvl="1" indent="-342900">
              <a:lnSpc>
                <a:spcPct val="110000"/>
              </a:lnSpc>
              <a:buFont typeface="Arial" panose="020B0604020202020204" pitchFamily="34" charset="0"/>
              <a:buChar char="•"/>
            </a:pPr>
            <a:r>
              <a:rPr lang="en-US" altLang="zh-CN" dirty="0"/>
              <a:t>But if this paper is discolored or broken, please replace it immediately</a:t>
            </a:r>
          </a:p>
          <a:p>
            <a:pPr marL="800100" lvl="1" indent="-342900">
              <a:lnSpc>
                <a:spcPct val="110000"/>
              </a:lnSpc>
              <a:buFont typeface="Arial" panose="020B0604020202020204" pitchFamily="34" charset="0"/>
              <a:buChar char="•"/>
            </a:pPr>
            <a:r>
              <a:rPr lang="en-US" altLang="zh-CN" dirty="0"/>
              <a:t>The replaced paper is recommended to be burned. </a:t>
            </a:r>
            <a:endParaRPr lang="zh-CN" altLang="en-US" dirty="0"/>
          </a:p>
        </p:txBody>
      </p:sp>
      <p:sp>
        <p:nvSpPr>
          <p:cNvPr id="26" name="文本框 25">
            <a:extLst>
              <a:ext uri="{FF2B5EF4-FFF2-40B4-BE49-F238E27FC236}">
                <a16:creationId xmlns:a16="http://schemas.microsoft.com/office/drawing/2014/main" id="{9AC11DE1-82E6-43DD-8EC3-5E4C1D65D884}"/>
              </a:ext>
            </a:extLst>
          </p:cNvPr>
          <p:cNvSpPr txBox="1"/>
          <p:nvPr/>
        </p:nvSpPr>
        <p:spPr>
          <a:xfrm>
            <a:off x="2831994" y="764349"/>
            <a:ext cx="367776" cy="369332"/>
          </a:xfrm>
          <a:prstGeom prst="rect">
            <a:avLst/>
          </a:prstGeom>
          <a:noFill/>
        </p:spPr>
        <p:txBody>
          <a:bodyPr wrap="square">
            <a:spAutoFit/>
          </a:bodyPr>
          <a:lstStyle/>
          <a:p>
            <a:r>
              <a:rPr lang="zh-CN" altLang="en-US" dirty="0">
                <a:solidFill>
                  <a:srgbClr val="00B0F0"/>
                </a:solidFill>
              </a:rPr>
              <a:t>①</a:t>
            </a:r>
          </a:p>
        </p:txBody>
      </p:sp>
      <p:pic>
        <p:nvPicPr>
          <p:cNvPr id="8" name="图片 7">
            <a:extLst>
              <a:ext uri="{FF2B5EF4-FFF2-40B4-BE49-F238E27FC236}">
                <a16:creationId xmlns:a16="http://schemas.microsoft.com/office/drawing/2014/main" id="{273C83E8-86AF-47D1-90B3-6B8A32F936F5}"/>
              </a:ext>
            </a:extLst>
          </p:cNvPr>
          <p:cNvPicPr>
            <a:picLocks noChangeAspect="1"/>
          </p:cNvPicPr>
          <p:nvPr/>
        </p:nvPicPr>
        <p:blipFill rotWithShape="1">
          <a:blip r:embed="rId5">
            <a:extLst>
              <a:ext uri="{28A0092B-C50C-407E-A947-70E740481C1C}">
                <a14:useLocalDpi xmlns:a14="http://schemas.microsoft.com/office/drawing/2010/main" val="0"/>
              </a:ext>
            </a:extLst>
          </a:blip>
          <a:srcRect l="18519" t="30066" b="33460"/>
          <a:stretch/>
        </p:blipFill>
        <p:spPr>
          <a:xfrm>
            <a:off x="4175263" y="513879"/>
            <a:ext cx="2847815" cy="1699705"/>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F47BB1EC-97AC-4EB4-A5AD-85020A7265D8}"/>
              </a:ext>
            </a:extLst>
          </p:cNvPr>
          <p:cNvPicPr>
            <a:picLocks noChangeAspect="1"/>
          </p:cNvPicPr>
          <p:nvPr/>
        </p:nvPicPr>
        <p:blipFill rotWithShape="1">
          <a:blip r:embed="rId6">
            <a:extLst>
              <a:ext uri="{28A0092B-C50C-407E-A947-70E740481C1C}">
                <a14:useLocalDpi xmlns:a14="http://schemas.microsoft.com/office/drawing/2010/main" val="0"/>
              </a:ext>
            </a:extLst>
          </a:blip>
          <a:srcRect l="18371" t="28336" r="147" b="35190"/>
          <a:stretch/>
        </p:blipFill>
        <p:spPr>
          <a:xfrm>
            <a:off x="4175265" y="2273538"/>
            <a:ext cx="2847816" cy="1699705"/>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B473CB75-3EFE-45E6-80AA-37C5E31EB131}"/>
              </a:ext>
            </a:extLst>
          </p:cNvPr>
          <p:cNvPicPr>
            <a:picLocks noChangeAspect="1"/>
          </p:cNvPicPr>
          <p:nvPr/>
        </p:nvPicPr>
        <p:blipFill rotWithShape="1">
          <a:blip r:embed="rId7">
            <a:extLst>
              <a:ext uri="{28A0092B-C50C-407E-A947-70E740481C1C}">
                <a14:useLocalDpi xmlns:a14="http://schemas.microsoft.com/office/drawing/2010/main" val="0"/>
              </a:ext>
            </a:extLst>
          </a:blip>
          <a:srcRect l="18519" t="38677" b="24849"/>
          <a:stretch/>
        </p:blipFill>
        <p:spPr>
          <a:xfrm>
            <a:off x="4175263" y="4033196"/>
            <a:ext cx="2847817" cy="1699705"/>
          </a:xfrm>
          <a:prstGeom prst="rect">
            <a:avLst/>
          </a:prstGeom>
          <a:effectLst>
            <a:outerShdw blurRad="50800" dist="38100" dir="2700000" algn="tl" rotWithShape="0">
              <a:prstClr val="black">
                <a:alpha val="40000"/>
              </a:prstClr>
            </a:outerShdw>
          </a:effectLst>
        </p:spPr>
      </p:pic>
      <p:sp>
        <p:nvSpPr>
          <p:cNvPr id="28" name="文本框 27">
            <a:extLst>
              <a:ext uri="{FF2B5EF4-FFF2-40B4-BE49-F238E27FC236}">
                <a16:creationId xmlns:a16="http://schemas.microsoft.com/office/drawing/2014/main" id="{B049F374-7B47-4423-98C7-D65D633B6DAF}"/>
              </a:ext>
            </a:extLst>
          </p:cNvPr>
          <p:cNvSpPr txBox="1"/>
          <p:nvPr/>
        </p:nvSpPr>
        <p:spPr>
          <a:xfrm>
            <a:off x="6601772" y="503483"/>
            <a:ext cx="421305" cy="369332"/>
          </a:xfrm>
          <a:prstGeom prst="rect">
            <a:avLst/>
          </a:prstGeom>
          <a:noFill/>
        </p:spPr>
        <p:txBody>
          <a:bodyPr wrap="square">
            <a:spAutoFit/>
          </a:bodyPr>
          <a:lstStyle/>
          <a:p>
            <a:r>
              <a:rPr lang="zh-CN" altLang="en-US" dirty="0">
                <a:solidFill>
                  <a:srgbClr val="00B0F0"/>
                </a:solidFill>
              </a:rPr>
              <a:t>②</a:t>
            </a:r>
          </a:p>
        </p:txBody>
      </p:sp>
      <p:sp>
        <p:nvSpPr>
          <p:cNvPr id="30" name="文本框 29">
            <a:extLst>
              <a:ext uri="{FF2B5EF4-FFF2-40B4-BE49-F238E27FC236}">
                <a16:creationId xmlns:a16="http://schemas.microsoft.com/office/drawing/2014/main" id="{ADE75CE1-D55C-44B2-A80D-F82735AD5AB3}"/>
              </a:ext>
            </a:extLst>
          </p:cNvPr>
          <p:cNvSpPr txBox="1"/>
          <p:nvPr/>
        </p:nvSpPr>
        <p:spPr>
          <a:xfrm>
            <a:off x="6601772" y="2273537"/>
            <a:ext cx="421305" cy="369332"/>
          </a:xfrm>
          <a:prstGeom prst="rect">
            <a:avLst/>
          </a:prstGeom>
          <a:noFill/>
        </p:spPr>
        <p:txBody>
          <a:bodyPr wrap="square">
            <a:spAutoFit/>
          </a:bodyPr>
          <a:lstStyle/>
          <a:p>
            <a:r>
              <a:rPr lang="zh-CN" altLang="en-US" dirty="0">
                <a:solidFill>
                  <a:srgbClr val="00B0F0"/>
                </a:solidFill>
              </a:rPr>
              <a:t>③</a:t>
            </a:r>
          </a:p>
        </p:txBody>
      </p:sp>
      <p:sp>
        <p:nvSpPr>
          <p:cNvPr id="32" name="文本框 31">
            <a:extLst>
              <a:ext uri="{FF2B5EF4-FFF2-40B4-BE49-F238E27FC236}">
                <a16:creationId xmlns:a16="http://schemas.microsoft.com/office/drawing/2014/main" id="{DB525A40-75C0-4CA8-9357-147D9D9BDE48}"/>
              </a:ext>
            </a:extLst>
          </p:cNvPr>
          <p:cNvSpPr txBox="1"/>
          <p:nvPr/>
        </p:nvSpPr>
        <p:spPr>
          <a:xfrm>
            <a:off x="6601773" y="4067662"/>
            <a:ext cx="421305" cy="369332"/>
          </a:xfrm>
          <a:prstGeom prst="rect">
            <a:avLst/>
          </a:prstGeom>
          <a:noFill/>
        </p:spPr>
        <p:txBody>
          <a:bodyPr wrap="square">
            <a:spAutoFit/>
          </a:bodyPr>
          <a:lstStyle/>
          <a:p>
            <a:r>
              <a:rPr lang="zh-CN" altLang="en-US" dirty="0">
                <a:solidFill>
                  <a:srgbClr val="00B0F0"/>
                </a:solidFill>
              </a:rPr>
              <a:t>④</a:t>
            </a:r>
          </a:p>
        </p:txBody>
      </p:sp>
      <p:pic>
        <p:nvPicPr>
          <p:cNvPr id="10" name="图片 9">
            <a:extLst>
              <a:ext uri="{FF2B5EF4-FFF2-40B4-BE49-F238E27FC236}">
                <a16:creationId xmlns:a16="http://schemas.microsoft.com/office/drawing/2014/main" id="{8B0DB077-141B-4615-A5A3-15347B0DFA5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3426">
                        <a14:foregroundMark x1="75926" y1="53889" x2="75926" y2="53889"/>
                        <a14:foregroundMark x1="75648" y1="54236" x2="83611" y2="65347"/>
                        <a14:foregroundMark x1="75833" y1="45764" x2="81667" y2="48056"/>
                        <a14:foregroundMark x1="64907" y1="44167" x2="77407" y2="45278"/>
                        <a14:foregroundMark x1="87963" y1="51806" x2="88333" y2="54792"/>
                        <a14:foregroundMark x1="81852" y1="68403" x2="91389" y2="70208"/>
                        <a14:foregroundMark x1="88704" y1="77569" x2="93426" y2="84653"/>
                        <a14:backgroundMark x1="78426" y1="73264" x2="81667" y2="77500"/>
                      </a14:backgroundRemoval>
                    </a14:imgEffect>
                  </a14:imgLayer>
                </a14:imgProps>
              </a:ext>
              <a:ext uri="{28A0092B-C50C-407E-A947-70E740481C1C}">
                <a14:useLocalDpi xmlns:a14="http://schemas.microsoft.com/office/drawing/2010/main" val="0"/>
              </a:ext>
            </a:extLst>
          </a:blip>
          <a:srcRect l="9823" t="10877" r="15318" b="15965"/>
          <a:stretch/>
        </p:blipFill>
        <p:spPr>
          <a:xfrm>
            <a:off x="68015" y="513878"/>
            <a:ext cx="4005221" cy="52190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4519673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6D695E22-D662-449C-829C-CCFCC589C333}"/>
              </a:ext>
            </a:extLst>
          </p:cNvPr>
          <p:cNvPicPr>
            <a:picLocks noChangeAspect="1"/>
          </p:cNvPicPr>
          <p:nvPr/>
        </p:nvPicPr>
        <p:blipFill rotWithShape="1">
          <a:blip r:embed="rId3">
            <a:extLst>
              <a:ext uri="{28A0092B-C50C-407E-A947-70E740481C1C}">
                <a14:useLocalDpi xmlns:a14="http://schemas.microsoft.com/office/drawing/2010/main" val="0"/>
              </a:ext>
            </a:extLst>
          </a:blip>
          <a:srcRect t="-1" b="43361"/>
          <a:stretch/>
        </p:blipFill>
        <p:spPr>
          <a:xfrm>
            <a:off x="0" y="6351"/>
            <a:ext cx="12192000" cy="3877164"/>
          </a:xfrm>
          <a:prstGeom prst="rect">
            <a:avLst/>
          </a:prstGeom>
        </p:spPr>
      </p:pic>
      <p:pic>
        <p:nvPicPr>
          <p:cNvPr id="17" name="图片 16">
            <a:extLst>
              <a:ext uri="{FF2B5EF4-FFF2-40B4-BE49-F238E27FC236}">
                <a16:creationId xmlns:a16="http://schemas.microsoft.com/office/drawing/2014/main" id="{EEC63D14-99FE-4C72-A538-27EA8020EFD2}"/>
              </a:ext>
            </a:extLst>
          </p:cNvPr>
          <p:cNvPicPr>
            <a:picLocks noChangeAspect="1"/>
          </p:cNvPicPr>
          <p:nvPr/>
        </p:nvPicPr>
        <p:blipFill rotWithShape="1">
          <a:blip r:embed="rId4">
            <a:extLst>
              <a:ext uri="{28A0092B-C50C-407E-A947-70E740481C1C}">
                <a14:useLocalDpi xmlns:a14="http://schemas.microsoft.com/office/drawing/2010/main" val="0"/>
              </a:ext>
            </a:extLst>
          </a:blip>
          <a:srcRect t="14066" b="19879"/>
          <a:stretch/>
        </p:blipFill>
        <p:spPr>
          <a:xfrm>
            <a:off x="-4" y="3429000"/>
            <a:ext cx="12191997" cy="3422649"/>
          </a:xfrm>
          <a:prstGeom prst="rect">
            <a:avLst/>
          </a:prstGeom>
        </p:spPr>
      </p:pic>
      <p:sp>
        <p:nvSpPr>
          <p:cNvPr id="5" name="矩形 4">
            <a:extLst>
              <a:ext uri="{FF2B5EF4-FFF2-40B4-BE49-F238E27FC236}">
                <a16:creationId xmlns:a16="http://schemas.microsoft.com/office/drawing/2014/main" id="{767EC043-AB43-4082-A27D-0B127817A866}"/>
              </a:ext>
            </a:extLst>
          </p:cNvPr>
          <p:cNvSpPr/>
          <p:nvPr/>
        </p:nvSpPr>
        <p:spPr>
          <a:xfrm>
            <a:off x="-4" y="3429000"/>
            <a:ext cx="12192004" cy="3422649"/>
          </a:xfrm>
          <a:prstGeom prst="rect">
            <a:avLst/>
          </a:prstGeom>
          <a:gradFill>
            <a:gsLst>
              <a:gs pos="0">
                <a:schemeClr val="accent1">
                  <a:lumMod val="0"/>
                  <a:lumOff val="10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249795E-4D50-4156-84A4-6148F65FEB54}"/>
              </a:ext>
            </a:extLst>
          </p:cNvPr>
          <p:cNvSpPr txBox="1"/>
          <p:nvPr/>
        </p:nvSpPr>
        <p:spPr>
          <a:xfrm>
            <a:off x="0" y="5883625"/>
            <a:ext cx="12191998" cy="400110"/>
          </a:xfrm>
          <a:prstGeom prst="rect">
            <a:avLst/>
          </a:prstGeom>
          <a:solidFill>
            <a:schemeClr val="tx1">
              <a:alpha val="20000"/>
            </a:schemeClr>
          </a:solidFill>
        </p:spPr>
        <p:txBody>
          <a:bodyPr wrap="square">
            <a:spAutoFit/>
          </a:bodyPr>
          <a:lstStyle/>
          <a:p>
            <a:r>
              <a:rPr lang="zh-CN" altLang="en-US"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DuoSuccess TCM Prevent and Cure Epidemic Diseases</a:t>
            </a:r>
            <a:endParaRPr lang="zh-CN" altLang="en-US"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3" name="图片 12">
            <a:extLst>
              <a:ext uri="{FF2B5EF4-FFF2-40B4-BE49-F238E27FC236}">
                <a16:creationId xmlns:a16="http://schemas.microsoft.com/office/drawing/2014/main" id="{79CF7D13-7D8B-4BB4-8E2B-6FC3FDCE9E65}"/>
              </a:ext>
            </a:extLst>
          </p:cNvPr>
          <p:cNvPicPr>
            <a:picLocks noChangeAspect="1"/>
          </p:cNvPicPr>
          <p:nvPr/>
        </p:nvPicPr>
        <p:blipFill>
          <a:blip r:embed="rId5"/>
          <a:stretch>
            <a:fillRect/>
          </a:stretch>
        </p:blipFill>
        <p:spPr>
          <a:xfrm>
            <a:off x="207286" y="5186260"/>
            <a:ext cx="1430232" cy="1394730"/>
          </a:xfrm>
          <a:prstGeom prst="rect">
            <a:avLst/>
          </a:prstGeom>
          <a:ln w="9525">
            <a:solidFill>
              <a:schemeClr val="tx1"/>
            </a:solidFill>
          </a:ln>
          <a:effectLst/>
        </p:spPr>
      </p:pic>
      <p:sp>
        <p:nvSpPr>
          <p:cNvPr id="6" name="文本框 5">
            <a:extLst>
              <a:ext uri="{FF2B5EF4-FFF2-40B4-BE49-F238E27FC236}">
                <a16:creationId xmlns:a16="http://schemas.microsoft.com/office/drawing/2014/main" id="{0160A0AF-99E2-4247-96E9-E84B18E07210}"/>
              </a:ext>
            </a:extLst>
          </p:cNvPr>
          <p:cNvSpPr txBox="1"/>
          <p:nvPr/>
        </p:nvSpPr>
        <p:spPr>
          <a:xfrm>
            <a:off x="1670103" y="5306544"/>
            <a:ext cx="10291941" cy="577081"/>
          </a:xfrm>
          <a:prstGeom prst="rect">
            <a:avLst/>
          </a:prstGeom>
          <a:noFill/>
        </p:spPr>
        <p:txBody>
          <a:bodyPr wrap="square" anchor="b">
            <a:spAutoFit/>
          </a:bodyPr>
          <a:lstStyle/>
          <a:p>
            <a:pPr marL="182563" indent="-182563"/>
            <a:r>
              <a:rPr lang="en-US" altLang="zh-CN" sz="1050" dirty="0">
                <a:solidFill>
                  <a:srgbClr val="0070C0"/>
                </a:solidFill>
              </a:rPr>
              <a:t>Note: </a:t>
            </a:r>
            <a:br>
              <a:rPr lang="en-US" altLang="zh-CN" sz="1050" dirty="0">
                <a:solidFill>
                  <a:srgbClr val="0070C0"/>
                </a:solidFill>
              </a:rPr>
            </a:br>
            <a:r>
              <a:rPr lang="zh-CN" altLang="en-US" sz="1050" dirty="0">
                <a:solidFill>
                  <a:srgbClr val="0070C0"/>
                </a:solidFill>
              </a:rPr>
              <a:t>To obtain the effect of </a:t>
            </a:r>
            <a:r>
              <a:rPr lang="en-US" altLang="zh-CN" sz="1050" dirty="0">
                <a:solidFill>
                  <a:srgbClr val="0070C0"/>
                </a:solidFill>
              </a:rPr>
              <a:t>preventing &amp; </a:t>
            </a:r>
            <a:r>
              <a:rPr lang="zh-CN" altLang="en-US" sz="1050" dirty="0">
                <a:solidFill>
                  <a:srgbClr val="0070C0"/>
                </a:solidFill>
              </a:rPr>
              <a:t>curing the epidemic, you must click on this page to enter </a:t>
            </a:r>
            <a:r>
              <a:rPr lang="en-US" altLang="zh-CN" sz="1050" dirty="0">
                <a:solidFill>
                  <a:srgbClr val="0070C0"/>
                </a:solidFill>
              </a:rPr>
              <a:t>these </a:t>
            </a:r>
            <a:r>
              <a:rPr lang="zh-CN" altLang="en-US" sz="1050" dirty="0">
                <a:solidFill>
                  <a:srgbClr val="0070C0"/>
                </a:solidFill>
              </a:rPr>
              <a:t>3 prescription pages</a:t>
            </a:r>
            <a:br>
              <a:rPr lang="en-US" altLang="zh-CN" sz="1050" dirty="0">
                <a:solidFill>
                  <a:srgbClr val="0070C0"/>
                </a:solidFill>
              </a:rPr>
            </a:br>
            <a:r>
              <a:rPr lang="en-US" altLang="zh-CN" sz="1050" dirty="0">
                <a:solidFill>
                  <a:srgbClr val="0070C0"/>
                </a:solidFill>
              </a:rPr>
              <a:t>Opening the prescription page directly is </a:t>
            </a:r>
            <a:r>
              <a:rPr lang="en-US" altLang="zh-CN" sz="1050" dirty="0">
                <a:solidFill>
                  <a:srgbClr val="C00000"/>
                </a:solidFill>
              </a:rPr>
              <a:t>INCORRECT.</a:t>
            </a:r>
            <a:endParaRPr lang="zh-CN" altLang="en-US" sz="1050" dirty="0">
              <a:solidFill>
                <a:srgbClr val="C00000"/>
              </a:solidFill>
            </a:endParaRPr>
          </a:p>
        </p:txBody>
      </p:sp>
      <p:sp>
        <p:nvSpPr>
          <p:cNvPr id="10" name="对话气泡: 矩形 9">
            <a:extLst>
              <a:ext uri="{FF2B5EF4-FFF2-40B4-BE49-F238E27FC236}">
                <a16:creationId xmlns:a16="http://schemas.microsoft.com/office/drawing/2014/main" id="{B1A7C03A-8BF5-45B8-81C9-C8461BC14441}"/>
              </a:ext>
            </a:extLst>
          </p:cNvPr>
          <p:cNvSpPr/>
          <p:nvPr/>
        </p:nvSpPr>
        <p:spPr>
          <a:xfrm>
            <a:off x="3532514" y="1737107"/>
            <a:ext cx="1702708" cy="630799"/>
          </a:xfrm>
          <a:prstGeom prst="wedgeRectCallout">
            <a:avLst>
              <a:gd name="adj1" fmla="val -36323"/>
              <a:gd name="adj2" fmla="val 9116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t>Click here to open sigma energy music</a:t>
            </a:r>
            <a:endParaRPr lang="zh-CN" altLang="en-US" sz="1200" dirty="0"/>
          </a:p>
        </p:txBody>
      </p:sp>
    </p:spTree>
    <p:extLst>
      <p:ext uri="{BB962C8B-B14F-4D97-AF65-F5344CB8AC3E}">
        <p14:creationId xmlns:p14="http://schemas.microsoft.com/office/powerpoint/2010/main" val="202919765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6" presetClass="emph" presetSubtype="0" fill="hold" grpId="1" nodeType="afterEffect">
                                  <p:stCondLst>
                                    <p:cond delay="500"/>
                                  </p:stCondLst>
                                  <p:childTnLst>
                                    <p:animEffect transition="out" filter="fade">
                                      <p:cBhvr>
                                        <p:cTn id="10" dur="250" tmFilter="0, 0; .2, .5; .8, .5; 1, 0"/>
                                        <p:tgtEl>
                                          <p:spTgt spid="10"/>
                                        </p:tgtEl>
                                      </p:cBhvr>
                                    </p:animEffect>
                                    <p:animScale>
                                      <p:cBhvr>
                                        <p:cTn id="11" dur="125" autoRev="1" fill="hold"/>
                                        <p:tgtEl>
                                          <p:spTgt spid="10"/>
                                        </p:tgtEl>
                                      </p:cBhvr>
                                      <p:by x="105000" y="105000"/>
                                    </p:animScale>
                                  </p:childTnLst>
                                </p:cTn>
                              </p:par>
                            </p:childTnLst>
                          </p:cTn>
                        </p:par>
                        <p:par>
                          <p:cTn id="12" fill="hold">
                            <p:stCondLst>
                              <p:cond delay="1250"/>
                            </p:stCondLst>
                            <p:childTnLst>
                              <p:par>
                                <p:cTn id="13" presetID="26" presetClass="emph" presetSubtype="0" fill="hold" grpId="2" nodeType="afterEffect">
                                  <p:stCondLst>
                                    <p:cond delay="0"/>
                                  </p:stCondLst>
                                  <p:childTnLst>
                                    <p:animEffect transition="out" filter="fade">
                                      <p:cBhvr>
                                        <p:cTn id="14" dur="500" tmFilter="0, 0; .2, .5; .8, .5; 1, 0"/>
                                        <p:tgtEl>
                                          <p:spTgt spid="10"/>
                                        </p:tgtEl>
                                      </p:cBhvr>
                                    </p:animEffect>
                                    <p:animScale>
                                      <p:cBhvr>
                                        <p:cTn id="15"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D14FCC-65AD-4E39-870B-851ECA50CD15}"/>
              </a:ext>
            </a:extLst>
          </p:cNvPr>
          <p:cNvPicPr>
            <a:picLocks noChangeAspect="1"/>
          </p:cNvPicPr>
          <p:nvPr/>
        </p:nvPicPr>
        <p:blipFill rotWithShape="1">
          <a:blip r:embed="rId3">
            <a:extLst>
              <a:ext uri="{28A0092B-C50C-407E-A947-70E740481C1C}">
                <a14:useLocalDpi xmlns:a14="http://schemas.microsoft.com/office/drawing/2010/main" val="0"/>
              </a:ext>
            </a:extLst>
          </a:blip>
          <a:srcRect t="50127" b="16008"/>
          <a:stretch/>
        </p:blipFill>
        <p:spPr>
          <a:xfrm>
            <a:off x="-3175" y="5103223"/>
            <a:ext cx="12192000" cy="1754777"/>
          </a:xfrm>
          <a:prstGeom prst="rect">
            <a:avLst/>
          </a:prstGeom>
        </p:spPr>
      </p:pic>
      <p:sp>
        <p:nvSpPr>
          <p:cNvPr id="8" name="矩形 7">
            <a:extLst>
              <a:ext uri="{FF2B5EF4-FFF2-40B4-BE49-F238E27FC236}">
                <a16:creationId xmlns:a16="http://schemas.microsoft.com/office/drawing/2014/main" id="{472F82B7-4C53-494E-9744-C3CFB937369F}"/>
              </a:ext>
            </a:extLst>
          </p:cNvPr>
          <p:cNvSpPr/>
          <p:nvPr/>
        </p:nvSpPr>
        <p:spPr>
          <a:xfrm>
            <a:off x="-4" y="5103223"/>
            <a:ext cx="12185650" cy="1748425"/>
          </a:xfrm>
          <a:prstGeom prst="rect">
            <a:avLst/>
          </a:prstGeom>
          <a:gradFill>
            <a:gsLst>
              <a:gs pos="0">
                <a:schemeClr val="accent1">
                  <a:lumMod val="0"/>
                  <a:lumOff val="10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076FEE4E-68CF-4ED3-9896-19EB52EF5E81}"/>
              </a:ext>
            </a:extLst>
          </p:cNvPr>
          <p:cNvPicPr>
            <a:picLocks noChangeAspect="1"/>
          </p:cNvPicPr>
          <p:nvPr/>
        </p:nvPicPr>
        <p:blipFill rotWithShape="1">
          <a:blip r:embed="rId4">
            <a:extLst>
              <a:ext uri="{28A0092B-C50C-407E-A947-70E740481C1C}">
                <a14:useLocalDpi xmlns:a14="http://schemas.microsoft.com/office/drawing/2010/main" val="0"/>
              </a:ext>
            </a:extLst>
          </a:blip>
          <a:srcRect b="25586"/>
          <a:stretch/>
        </p:blipFill>
        <p:spPr>
          <a:xfrm>
            <a:off x="3175" y="0"/>
            <a:ext cx="12185650" cy="5103223"/>
          </a:xfrm>
          <a:prstGeom prst="rect">
            <a:avLst/>
          </a:prstGeom>
        </p:spPr>
      </p:pic>
      <p:sp>
        <p:nvSpPr>
          <p:cNvPr id="5" name="文本框 4">
            <a:extLst>
              <a:ext uri="{FF2B5EF4-FFF2-40B4-BE49-F238E27FC236}">
                <a16:creationId xmlns:a16="http://schemas.microsoft.com/office/drawing/2014/main" id="{248382A3-AF5E-4199-A8E4-B9885333495C}"/>
              </a:ext>
            </a:extLst>
          </p:cNvPr>
          <p:cNvSpPr txBox="1"/>
          <p:nvPr/>
        </p:nvSpPr>
        <p:spPr>
          <a:xfrm>
            <a:off x="0" y="5883625"/>
            <a:ext cx="12191998" cy="400110"/>
          </a:xfrm>
          <a:prstGeom prst="rect">
            <a:avLst/>
          </a:prstGeom>
          <a:solidFill>
            <a:schemeClr val="tx1">
              <a:alpha val="20000"/>
            </a:schemeClr>
          </a:solidFill>
        </p:spPr>
        <p:txBody>
          <a:bodyPr wrap="square">
            <a:spAutoFit/>
          </a:bodyPr>
          <a:lstStyle/>
          <a:p>
            <a:pPr algn="ct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DuoSuccess TCM Prevent and Cure Epidemic Diseases - </a:t>
            </a:r>
            <a:r>
              <a:rPr lang="el-GR"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ς-</a:t>
            </a: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energy Music &amp; Natural Health</a:t>
            </a:r>
            <a:endParaRPr lang="zh-CN" altLang="en-US"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 name="对话气泡: 矩形 1">
            <a:extLst>
              <a:ext uri="{FF2B5EF4-FFF2-40B4-BE49-F238E27FC236}">
                <a16:creationId xmlns:a16="http://schemas.microsoft.com/office/drawing/2014/main" id="{236E8ED1-2F2E-47CD-8447-9BDF64932AAE}"/>
              </a:ext>
            </a:extLst>
          </p:cNvPr>
          <p:cNvSpPr/>
          <p:nvPr/>
        </p:nvSpPr>
        <p:spPr>
          <a:xfrm>
            <a:off x="8191599" y="663919"/>
            <a:ext cx="3136165" cy="400110"/>
          </a:xfrm>
          <a:prstGeom prst="wedgeRectCallout">
            <a:avLst>
              <a:gd name="adj1" fmla="val -63585"/>
              <a:gd name="adj2" fmla="val 6065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200" dirty="0"/>
              <a:t>Click here to expand English description</a:t>
            </a:r>
            <a:endParaRPr lang="zh-CN" altLang="en-US" sz="1200" dirty="0"/>
          </a:p>
        </p:txBody>
      </p:sp>
      <p:sp>
        <p:nvSpPr>
          <p:cNvPr id="10" name="矩形 9">
            <a:extLst>
              <a:ext uri="{FF2B5EF4-FFF2-40B4-BE49-F238E27FC236}">
                <a16:creationId xmlns:a16="http://schemas.microsoft.com/office/drawing/2014/main" id="{285F3EC5-9072-4E63-AFE8-D0CFAAD8AF63}"/>
              </a:ext>
            </a:extLst>
          </p:cNvPr>
          <p:cNvSpPr/>
          <p:nvPr/>
        </p:nvSpPr>
        <p:spPr>
          <a:xfrm flipV="1">
            <a:off x="3175" y="4703113"/>
            <a:ext cx="12185650" cy="400110"/>
          </a:xfrm>
          <a:prstGeom prst="rect">
            <a:avLst/>
          </a:prstGeom>
          <a:gradFill>
            <a:gsLst>
              <a:gs pos="20000">
                <a:srgbClr val="FFFFFF">
                  <a:alpha val="90000"/>
                </a:srgbClr>
              </a:gs>
              <a:gs pos="0">
                <a:schemeClr val="accent1">
                  <a:lumMod val="0"/>
                  <a:lumOff val="10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956770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6D695E22-D662-449C-829C-CCFCC589C333}"/>
              </a:ext>
            </a:extLst>
          </p:cNvPr>
          <p:cNvPicPr>
            <a:picLocks noChangeAspect="1"/>
          </p:cNvPicPr>
          <p:nvPr/>
        </p:nvPicPr>
        <p:blipFill rotWithShape="1">
          <a:blip r:embed="rId3">
            <a:extLst>
              <a:ext uri="{28A0092B-C50C-407E-A947-70E740481C1C}">
                <a14:useLocalDpi xmlns:a14="http://schemas.microsoft.com/office/drawing/2010/main" val="0"/>
              </a:ext>
            </a:extLst>
          </a:blip>
          <a:srcRect t="-1" b="43361"/>
          <a:stretch/>
        </p:blipFill>
        <p:spPr>
          <a:xfrm>
            <a:off x="0" y="6351"/>
            <a:ext cx="12192000" cy="3877164"/>
          </a:xfrm>
          <a:prstGeom prst="rect">
            <a:avLst/>
          </a:prstGeom>
        </p:spPr>
      </p:pic>
      <p:pic>
        <p:nvPicPr>
          <p:cNvPr id="17" name="图片 16">
            <a:extLst>
              <a:ext uri="{FF2B5EF4-FFF2-40B4-BE49-F238E27FC236}">
                <a16:creationId xmlns:a16="http://schemas.microsoft.com/office/drawing/2014/main" id="{EEC63D14-99FE-4C72-A538-27EA8020EFD2}"/>
              </a:ext>
            </a:extLst>
          </p:cNvPr>
          <p:cNvPicPr>
            <a:picLocks noChangeAspect="1"/>
          </p:cNvPicPr>
          <p:nvPr/>
        </p:nvPicPr>
        <p:blipFill rotWithShape="1">
          <a:blip r:embed="rId4">
            <a:extLst>
              <a:ext uri="{28A0092B-C50C-407E-A947-70E740481C1C}">
                <a14:useLocalDpi xmlns:a14="http://schemas.microsoft.com/office/drawing/2010/main" val="0"/>
              </a:ext>
            </a:extLst>
          </a:blip>
          <a:srcRect t="14066" b="19879"/>
          <a:stretch/>
        </p:blipFill>
        <p:spPr>
          <a:xfrm>
            <a:off x="-4" y="3429000"/>
            <a:ext cx="12191997" cy="3422649"/>
          </a:xfrm>
          <a:prstGeom prst="rect">
            <a:avLst/>
          </a:prstGeom>
        </p:spPr>
      </p:pic>
      <p:sp>
        <p:nvSpPr>
          <p:cNvPr id="5" name="矩形 4">
            <a:extLst>
              <a:ext uri="{FF2B5EF4-FFF2-40B4-BE49-F238E27FC236}">
                <a16:creationId xmlns:a16="http://schemas.microsoft.com/office/drawing/2014/main" id="{767EC043-AB43-4082-A27D-0B127817A866}"/>
              </a:ext>
            </a:extLst>
          </p:cNvPr>
          <p:cNvSpPr/>
          <p:nvPr/>
        </p:nvSpPr>
        <p:spPr>
          <a:xfrm>
            <a:off x="-4" y="3428999"/>
            <a:ext cx="12192004" cy="3422649"/>
          </a:xfrm>
          <a:prstGeom prst="rect">
            <a:avLst/>
          </a:prstGeom>
          <a:gradFill>
            <a:gsLst>
              <a:gs pos="0">
                <a:schemeClr val="accent1">
                  <a:lumMod val="0"/>
                  <a:lumOff val="10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249795E-4D50-4156-84A4-6148F65FEB54}"/>
              </a:ext>
            </a:extLst>
          </p:cNvPr>
          <p:cNvSpPr txBox="1"/>
          <p:nvPr/>
        </p:nvSpPr>
        <p:spPr>
          <a:xfrm>
            <a:off x="0" y="5883625"/>
            <a:ext cx="12191998" cy="400110"/>
          </a:xfrm>
          <a:prstGeom prst="rect">
            <a:avLst/>
          </a:prstGeom>
          <a:solidFill>
            <a:schemeClr val="tx1">
              <a:alpha val="20000"/>
            </a:schemeClr>
          </a:solidFill>
        </p:spPr>
        <p:txBody>
          <a:bodyPr wrap="square">
            <a:spAutoFit/>
          </a:bodyPr>
          <a:lstStyle/>
          <a:p>
            <a:r>
              <a:rPr lang="zh-CN" altLang="en-US"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DuoSuccess TCM Prevent and Cure Epidemic Diseases</a:t>
            </a:r>
            <a:endParaRPr lang="zh-CN" altLang="en-US"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3" name="图片 12">
            <a:extLst>
              <a:ext uri="{FF2B5EF4-FFF2-40B4-BE49-F238E27FC236}">
                <a16:creationId xmlns:a16="http://schemas.microsoft.com/office/drawing/2014/main" id="{79CF7D13-7D8B-4BB4-8E2B-6FC3FDCE9E65}"/>
              </a:ext>
            </a:extLst>
          </p:cNvPr>
          <p:cNvPicPr>
            <a:picLocks noChangeAspect="1"/>
          </p:cNvPicPr>
          <p:nvPr/>
        </p:nvPicPr>
        <p:blipFill>
          <a:blip r:embed="rId5"/>
          <a:stretch>
            <a:fillRect/>
          </a:stretch>
        </p:blipFill>
        <p:spPr>
          <a:xfrm>
            <a:off x="207286" y="5186260"/>
            <a:ext cx="1430232" cy="1394730"/>
          </a:xfrm>
          <a:prstGeom prst="rect">
            <a:avLst/>
          </a:prstGeom>
          <a:ln w="9525">
            <a:solidFill>
              <a:schemeClr val="tx1"/>
            </a:solidFill>
          </a:ln>
          <a:effectLst/>
        </p:spPr>
      </p:pic>
      <p:sp>
        <p:nvSpPr>
          <p:cNvPr id="6" name="文本框 5">
            <a:extLst>
              <a:ext uri="{FF2B5EF4-FFF2-40B4-BE49-F238E27FC236}">
                <a16:creationId xmlns:a16="http://schemas.microsoft.com/office/drawing/2014/main" id="{0160A0AF-99E2-4247-96E9-E84B18E07210}"/>
              </a:ext>
            </a:extLst>
          </p:cNvPr>
          <p:cNvSpPr txBox="1"/>
          <p:nvPr/>
        </p:nvSpPr>
        <p:spPr>
          <a:xfrm>
            <a:off x="1670103" y="5306544"/>
            <a:ext cx="10291941" cy="577081"/>
          </a:xfrm>
          <a:prstGeom prst="rect">
            <a:avLst/>
          </a:prstGeom>
          <a:noFill/>
        </p:spPr>
        <p:txBody>
          <a:bodyPr wrap="square" anchor="b">
            <a:spAutoFit/>
          </a:bodyPr>
          <a:lstStyle/>
          <a:p>
            <a:pPr marL="182563" indent="-182563"/>
            <a:r>
              <a:rPr lang="en-US" altLang="zh-CN" sz="1050" dirty="0">
                <a:solidFill>
                  <a:srgbClr val="0070C0"/>
                </a:solidFill>
              </a:rPr>
              <a:t>Note: </a:t>
            </a:r>
            <a:br>
              <a:rPr lang="en-US" altLang="zh-CN" sz="1050" dirty="0">
                <a:solidFill>
                  <a:srgbClr val="0070C0"/>
                </a:solidFill>
              </a:rPr>
            </a:br>
            <a:r>
              <a:rPr lang="zh-CN" altLang="en-US" sz="1050" dirty="0">
                <a:solidFill>
                  <a:srgbClr val="0070C0"/>
                </a:solidFill>
              </a:rPr>
              <a:t>To obtain the effect of </a:t>
            </a:r>
            <a:r>
              <a:rPr lang="en-US" altLang="zh-CN" sz="1050" dirty="0">
                <a:solidFill>
                  <a:srgbClr val="0070C0"/>
                </a:solidFill>
              </a:rPr>
              <a:t>preventing &amp; </a:t>
            </a:r>
            <a:r>
              <a:rPr lang="zh-CN" altLang="en-US" sz="1050" dirty="0">
                <a:solidFill>
                  <a:srgbClr val="0070C0"/>
                </a:solidFill>
              </a:rPr>
              <a:t>curing the epidemic, you must click on this page to enter </a:t>
            </a:r>
            <a:r>
              <a:rPr lang="en-US" altLang="zh-CN" sz="1050" dirty="0">
                <a:solidFill>
                  <a:srgbClr val="0070C0"/>
                </a:solidFill>
              </a:rPr>
              <a:t>these </a:t>
            </a:r>
            <a:r>
              <a:rPr lang="zh-CN" altLang="en-US" sz="1050" dirty="0">
                <a:solidFill>
                  <a:srgbClr val="0070C0"/>
                </a:solidFill>
              </a:rPr>
              <a:t>3 prescription pages</a:t>
            </a:r>
            <a:br>
              <a:rPr lang="en-US" altLang="zh-CN" sz="1050" dirty="0">
                <a:solidFill>
                  <a:srgbClr val="0070C0"/>
                </a:solidFill>
              </a:rPr>
            </a:br>
            <a:r>
              <a:rPr lang="en-US" altLang="zh-CN" sz="1050" dirty="0">
                <a:solidFill>
                  <a:srgbClr val="0070C0"/>
                </a:solidFill>
              </a:rPr>
              <a:t>Opening the prescription page directly is </a:t>
            </a:r>
            <a:r>
              <a:rPr lang="en-US" altLang="zh-CN" sz="1050" dirty="0">
                <a:solidFill>
                  <a:srgbClr val="C00000"/>
                </a:solidFill>
              </a:rPr>
              <a:t>INCORRECT.</a:t>
            </a:r>
            <a:endParaRPr lang="zh-CN" altLang="en-US" sz="1050" dirty="0">
              <a:solidFill>
                <a:srgbClr val="C00000"/>
              </a:solidFill>
            </a:endParaRPr>
          </a:p>
        </p:txBody>
      </p:sp>
      <p:sp>
        <p:nvSpPr>
          <p:cNvPr id="10" name="对话气泡: 矩形 9">
            <a:extLst>
              <a:ext uri="{FF2B5EF4-FFF2-40B4-BE49-F238E27FC236}">
                <a16:creationId xmlns:a16="http://schemas.microsoft.com/office/drawing/2014/main" id="{AB117F78-61E5-4430-A793-2F10D388C626}"/>
              </a:ext>
            </a:extLst>
          </p:cNvPr>
          <p:cNvSpPr/>
          <p:nvPr/>
        </p:nvSpPr>
        <p:spPr>
          <a:xfrm>
            <a:off x="4393291" y="1737107"/>
            <a:ext cx="1702708" cy="630799"/>
          </a:xfrm>
          <a:prstGeom prst="wedgeRectCallout">
            <a:avLst>
              <a:gd name="adj1" fmla="val -36323"/>
              <a:gd name="adj2" fmla="val 9116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t>Click here to open Healthy Smile</a:t>
            </a:r>
            <a:endParaRPr lang="zh-CN" altLang="en-US" sz="1200" dirty="0"/>
          </a:p>
        </p:txBody>
      </p:sp>
    </p:spTree>
    <p:extLst>
      <p:ext uri="{BB962C8B-B14F-4D97-AF65-F5344CB8AC3E}">
        <p14:creationId xmlns:p14="http://schemas.microsoft.com/office/powerpoint/2010/main" val="13341281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6" presetClass="emph" presetSubtype="0" fill="hold" grpId="1" nodeType="afterEffect">
                                  <p:stCondLst>
                                    <p:cond delay="250"/>
                                  </p:stCondLst>
                                  <p:childTnLst>
                                    <p:animEffect transition="out" filter="fade">
                                      <p:cBhvr>
                                        <p:cTn id="10" dur="500" tmFilter="0, 0; .2, .5; .8, .5; 1, 0"/>
                                        <p:tgtEl>
                                          <p:spTgt spid="10"/>
                                        </p:tgtEl>
                                      </p:cBhvr>
                                    </p:animEffect>
                                    <p:animScale>
                                      <p:cBhvr>
                                        <p:cTn id="11" dur="250" autoRev="1" fill="hold"/>
                                        <p:tgtEl>
                                          <p:spTgt spid="10"/>
                                        </p:tgtEl>
                                      </p:cBhvr>
                                      <p:by x="105000" y="105000"/>
                                    </p:animScale>
                                  </p:childTnLst>
                                </p:cTn>
                              </p:par>
                            </p:childTnLst>
                          </p:cTn>
                        </p:par>
                        <p:par>
                          <p:cTn id="12" fill="hold">
                            <p:stCondLst>
                              <p:cond delay="1250"/>
                            </p:stCondLst>
                            <p:childTnLst>
                              <p:par>
                                <p:cTn id="13" presetID="26" presetClass="emph" presetSubtype="0" fill="hold" grpId="2" nodeType="afterEffect">
                                  <p:stCondLst>
                                    <p:cond delay="0"/>
                                  </p:stCondLst>
                                  <p:childTnLst>
                                    <p:animEffect transition="out" filter="fade">
                                      <p:cBhvr>
                                        <p:cTn id="14" dur="500" tmFilter="0, 0; .2, .5; .8, .5; 1, 0"/>
                                        <p:tgtEl>
                                          <p:spTgt spid="10"/>
                                        </p:tgtEl>
                                      </p:cBhvr>
                                    </p:animEffect>
                                    <p:animScale>
                                      <p:cBhvr>
                                        <p:cTn id="15"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4EC80BA-4B1B-4861-A2C5-2F9F254FCFE8}"/>
              </a:ext>
            </a:extLst>
          </p:cNvPr>
          <p:cNvPicPr>
            <a:picLocks noChangeAspect="1"/>
          </p:cNvPicPr>
          <p:nvPr/>
        </p:nvPicPr>
        <p:blipFill rotWithShape="1">
          <a:blip r:embed="rId3">
            <a:extLst>
              <a:ext uri="{28A0092B-C50C-407E-A947-70E740481C1C}">
                <a14:useLocalDpi xmlns:a14="http://schemas.microsoft.com/office/drawing/2010/main" val="0"/>
              </a:ext>
            </a:extLst>
          </a:blip>
          <a:srcRect t="37353" b="16009"/>
          <a:stretch/>
        </p:blipFill>
        <p:spPr>
          <a:xfrm>
            <a:off x="-3175" y="4441371"/>
            <a:ext cx="12192000" cy="2416629"/>
          </a:xfrm>
          <a:prstGeom prst="rect">
            <a:avLst/>
          </a:prstGeom>
        </p:spPr>
      </p:pic>
      <p:sp>
        <p:nvSpPr>
          <p:cNvPr id="8" name="矩形 7">
            <a:extLst>
              <a:ext uri="{FF2B5EF4-FFF2-40B4-BE49-F238E27FC236}">
                <a16:creationId xmlns:a16="http://schemas.microsoft.com/office/drawing/2014/main" id="{1B058004-EDB8-445D-8CCD-AC591529AE45}"/>
              </a:ext>
            </a:extLst>
          </p:cNvPr>
          <p:cNvSpPr/>
          <p:nvPr/>
        </p:nvSpPr>
        <p:spPr>
          <a:xfrm>
            <a:off x="-3" y="4441371"/>
            <a:ext cx="12188828" cy="2410277"/>
          </a:xfrm>
          <a:prstGeom prst="rect">
            <a:avLst/>
          </a:prstGeom>
          <a:gradFill>
            <a:gsLst>
              <a:gs pos="0">
                <a:schemeClr val="accent1">
                  <a:lumMod val="0"/>
                  <a:lumOff val="10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959856D-C8C3-4786-A67C-1B4751DDF128}"/>
              </a:ext>
            </a:extLst>
          </p:cNvPr>
          <p:cNvPicPr>
            <a:picLocks noChangeAspect="1"/>
          </p:cNvPicPr>
          <p:nvPr/>
        </p:nvPicPr>
        <p:blipFill rotWithShape="1">
          <a:blip r:embed="rId4">
            <a:extLst>
              <a:ext uri="{28A0092B-C50C-407E-A947-70E740481C1C}">
                <a14:useLocalDpi xmlns:a14="http://schemas.microsoft.com/office/drawing/2010/main" val="0"/>
              </a:ext>
            </a:extLst>
          </a:blip>
          <a:srcRect b="35211"/>
          <a:stretch/>
        </p:blipFill>
        <p:spPr>
          <a:xfrm>
            <a:off x="0" y="6350"/>
            <a:ext cx="12192000" cy="4435021"/>
          </a:xfrm>
          <a:prstGeom prst="rect">
            <a:avLst/>
          </a:prstGeom>
        </p:spPr>
      </p:pic>
      <p:sp>
        <p:nvSpPr>
          <p:cNvPr id="5" name="文本框 4">
            <a:extLst>
              <a:ext uri="{FF2B5EF4-FFF2-40B4-BE49-F238E27FC236}">
                <a16:creationId xmlns:a16="http://schemas.microsoft.com/office/drawing/2014/main" id="{AFFFC4A7-4CAC-4BEE-88CD-B00677587672}"/>
              </a:ext>
            </a:extLst>
          </p:cNvPr>
          <p:cNvSpPr txBox="1"/>
          <p:nvPr/>
        </p:nvSpPr>
        <p:spPr>
          <a:xfrm>
            <a:off x="0" y="5883625"/>
            <a:ext cx="12191998" cy="400110"/>
          </a:xfrm>
          <a:prstGeom prst="rect">
            <a:avLst/>
          </a:prstGeom>
          <a:solidFill>
            <a:schemeClr val="tx1">
              <a:alpha val="20000"/>
            </a:schemeClr>
          </a:solidFill>
        </p:spPr>
        <p:txBody>
          <a:bodyPr wrap="square">
            <a:spAutoFit/>
          </a:bodyPr>
          <a:lstStyle/>
          <a:p>
            <a:pPr algn="ct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DuoSuccess TCM Prevent and Cure Epidemic Diseases – DuoSuccess Healthy Smile</a:t>
            </a:r>
            <a:endParaRPr lang="zh-CN" altLang="en-US" sz="2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 name="对话气泡: 矩形 1">
            <a:extLst>
              <a:ext uri="{FF2B5EF4-FFF2-40B4-BE49-F238E27FC236}">
                <a16:creationId xmlns:a16="http://schemas.microsoft.com/office/drawing/2014/main" id="{FA72CA6D-B754-43C7-8DF4-705A3B6503D7}"/>
              </a:ext>
            </a:extLst>
          </p:cNvPr>
          <p:cNvSpPr/>
          <p:nvPr/>
        </p:nvSpPr>
        <p:spPr>
          <a:xfrm>
            <a:off x="1918637" y="3641114"/>
            <a:ext cx="1749238" cy="509645"/>
          </a:xfrm>
          <a:prstGeom prst="wedgeRectCallout">
            <a:avLst>
              <a:gd name="adj1" fmla="val -63585"/>
              <a:gd name="adj2" fmla="val 6065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200" dirty="0"/>
              <a:t>Click here to expand English description</a:t>
            </a:r>
            <a:endParaRPr lang="zh-CN" altLang="en-US" sz="1200" dirty="0"/>
          </a:p>
        </p:txBody>
      </p:sp>
    </p:spTree>
    <p:extLst>
      <p:ext uri="{BB962C8B-B14F-4D97-AF65-F5344CB8AC3E}">
        <p14:creationId xmlns:p14="http://schemas.microsoft.com/office/powerpoint/2010/main" val="2048268410"/>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0D0DDD-CA49-4AD4-9D48-DB5BF28D77FB}"/>
              </a:ext>
            </a:extLst>
          </p:cNvPr>
          <p:cNvSpPr txBox="1"/>
          <p:nvPr/>
        </p:nvSpPr>
        <p:spPr>
          <a:xfrm>
            <a:off x="0" y="1745673"/>
            <a:ext cx="12189480" cy="997527"/>
          </a:xfrm>
          <a:prstGeom prst="rect">
            <a:avLst/>
          </a:prstGeom>
          <a:noFill/>
          <a:effectLst/>
        </p:spPr>
        <p:txBody>
          <a:bodyPr wrap="square" anchor="ctr">
            <a:noAutofit/>
          </a:bodyPr>
          <a:lstStyle/>
          <a:p>
            <a:pPr algn="ctr"/>
            <a:r>
              <a:rPr lang="en-US" altLang="zh-CN"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cs typeface="Calibri" panose="020F0502020204030204" pitchFamily="34" charset="0"/>
              </a:rPr>
              <a:t>Let’s start from myth…</a:t>
            </a:r>
            <a:endParaRPr lang="zh-CN"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3863410"/>
      </p:ext>
    </p:extLst>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a:extLst>
              <a:ext uri="{FF2B5EF4-FFF2-40B4-BE49-F238E27FC236}">
                <a16:creationId xmlns:a16="http://schemas.microsoft.com/office/drawing/2014/main" id="{2F768DC5-CF47-4C55-B012-119E259F87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
          <a:stretch/>
        </p:blipFill>
        <p:spPr bwMode="auto">
          <a:xfrm>
            <a:off x="-12697" y="0"/>
            <a:ext cx="12204697"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1629CC86-8C6C-4050-93D8-DA4759D46E63}"/>
              </a:ext>
            </a:extLst>
          </p:cNvPr>
          <p:cNvSpPr txBox="1"/>
          <p:nvPr/>
        </p:nvSpPr>
        <p:spPr>
          <a:xfrm>
            <a:off x="1761687" y="574265"/>
            <a:ext cx="9944143" cy="5100957"/>
          </a:xfrm>
          <a:prstGeom prst="rect">
            <a:avLst/>
          </a:prstGeom>
          <a:solidFill>
            <a:schemeClr val="tx1">
              <a:alpha val="20000"/>
            </a:schemeClr>
          </a:solidFill>
        </p:spPr>
        <p:txBody>
          <a:bodyPr wrap="square">
            <a:noAutofit/>
          </a:bodyPr>
          <a:lstStyle/>
          <a:p>
            <a:pPr marL="457200" indent="-457200" algn="just">
              <a:spcBef>
                <a:spcPts val="600"/>
              </a:spcBef>
              <a:buFont typeface="Arial" panose="020B0604020202020204" pitchFamily="34" charset="0"/>
              <a:buChar char="•"/>
            </a:pPr>
            <a:r>
              <a:rPr lang="en-US" altLang="zh-CN"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Remember: these prescriptions come from </a:t>
            </a:r>
            <a:r>
              <a:rPr lang="en-US" altLang="zh-CN" kern="100" dirty="0">
                <a:solidFill>
                  <a:srgbClr val="FF66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another civilization</a:t>
            </a:r>
          </a:p>
          <a:p>
            <a:pPr marL="914400" lvl="1" indent="-457200" algn="just">
              <a:spcBef>
                <a:spcPts val="600"/>
              </a:spcBef>
              <a:buFont typeface="Arial" panose="020B0604020202020204" pitchFamily="34" charset="0"/>
              <a:buChar char="•"/>
            </a:pPr>
            <a:r>
              <a:rPr lang="en-US" altLang="zh-CN"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Your scientists can not explain them</a:t>
            </a:r>
          </a:p>
          <a:p>
            <a:pPr marL="914400" lvl="1" indent="-457200" algn="just">
              <a:spcBef>
                <a:spcPts val="600"/>
              </a:spcBef>
              <a:buFont typeface="Arial" panose="020B0604020202020204" pitchFamily="34" charset="0"/>
              <a:buChar char="•"/>
            </a:pPr>
            <a:r>
              <a:rPr lang="en-US" altLang="zh-CN"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Your doctors are reluctant to verify them</a:t>
            </a:r>
          </a:p>
          <a:p>
            <a:pPr marL="914400" lvl="1" indent="-457200" algn="just">
              <a:spcBef>
                <a:spcPts val="600"/>
              </a:spcBef>
              <a:buFont typeface="Arial" panose="020B0604020202020204" pitchFamily="34" charset="0"/>
              <a:buChar char="•"/>
            </a:pPr>
            <a:r>
              <a:rPr lang="en-US" altLang="zh-CN"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You yourself might doubt them</a:t>
            </a:r>
          </a:p>
          <a:p>
            <a:pPr marL="914400" lvl="1" indent="-457200" algn="just">
              <a:spcBef>
                <a:spcPts val="600"/>
              </a:spcBef>
              <a:buFont typeface="Arial" panose="020B0604020202020204" pitchFamily="34" charset="0"/>
              <a:buChar char="•"/>
            </a:pPr>
            <a:endParaRPr lang="en-US" altLang="zh-CN"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457200" indent="-457200" algn="just">
              <a:spcBef>
                <a:spcPts val="600"/>
              </a:spcBef>
              <a:buFont typeface="Arial" panose="020B0604020202020204" pitchFamily="34" charset="0"/>
              <a:buChar char="•"/>
            </a:pPr>
            <a:r>
              <a:rPr lang="en-US" altLang="zh-CN"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But fortunately, </a:t>
            </a:r>
            <a:r>
              <a:rPr lang="en-US" altLang="zh-CN" kern="100"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you can experience their curative effect simply through practice</a:t>
            </a:r>
          </a:p>
          <a:p>
            <a:pPr marL="914400" lvl="1" indent="-457200" algn="just">
              <a:spcBef>
                <a:spcPts val="600"/>
              </a:spcBef>
              <a:buFont typeface="Arial" panose="020B0604020202020204" pitchFamily="34" charset="0"/>
              <a:buChar char="•"/>
            </a:pPr>
            <a:endParaRPr lang="en-US" altLang="zh-CN" kern="100"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457200" indent="-457200" algn="just">
              <a:spcBef>
                <a:spcPts val="600"/>
              </a:spcBef>
              <a:buFont typeface="Arial" panose="020B0604020202020204" pitchFamily="34" charset="0"/>
              <a:buChar char="•"/>
            </a:pPr>
            <a:r>
              <a:rPr lang="en-US" altLang="zh-CN" sz="16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How to verify the efficacy of DuoSuccess TCM?</a:t>
            </a:r>
          </a:p>
          <a:p>
            <a:pPr marL="914400" lvl="1" indent="-457200" algn="just">
              <a:spcBef>
                <a:spcPts val="600"/>
              </a:spcBef>
              <a:buFont typeface="Arial" panose="020B0604020202020204" pitchFamily="34" charset="0"/>
              <a:buChar char="•"/>
            </a:pPr>
            <a:r>
              <a:rPr lang="en-US" altLang="zh-TW"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a:t>
            </a:r>
            <a:r>
              <a:rPr lang="zh-TW" altLang="en-US"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書經</a:t>
            </a:r>
            <a:r>
              <a:rPr lang="en-US" altLang="zh-TW"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a:t>
            </a:r>
            <a:r>
              <a:rPr lang="zh-TW" altLang="en-US"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說命篇上</a:t>
            </a:r>
            <a:r>
              <a:rPr lang="en-US" altLang="zh-TW"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a:t>
            </a:r>
            <a:r>
              <a:rPr lang="zh-TW" altLang="en-US" sz="16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曰：“若藥弗瞑眩，厥疾弗瘳” </a:t>
            </a:r>
            <a:r>
              <a:rPr lang="en-US" altLang="zh-TW" sz="16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rPr>
              <a:t>– which means: “If no MingXuan reactions occur after taking medicine, the root of disease is not eliminated and the disease is not cured”</a:t>
            </a:r>
          </a:p>
          <a:p>
            <a:pPr marL="914400" lvl="1" indent="-457200" algn="just">
              <a:spcBef>
                <a:spcPts val="600"/>
              </a:spcBef>
              <a:buFont typeface="Arial" panose="020B0604020202020204" pitchFamily="34" charset="0"/>
              <a:buChar char="•"/>
            </a:pPr>
            <a:r>
              <a:rPr lang="en-US" altLang="zh-CN" sz="1600"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MingXuan Reactions do signal the potency and healing effect of our medicine, show the results of the treatment, curative effect of the therapy, normal sensation, healthy response and a symptom of improvement.</a:t>
            </a:r>
          </a:p>
          <a:p>
            <a:pPr marL="914400" lvl="1" indent="-457200" algn="just">
              <a:spcBef>
                <a:spcPts val="600"/>
              </a:spcBef>
              <a:buFont typeface="Arial" panose="020B0604020202020204" pitchFamily="34" charset="0"/>
              <a:buChar char="•"/>
            </a:pPr>
            <a:r>
              <a:rPr lang="en-US" altLang="zh-CN" sz="16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rPr>
              <a:t>See </a:t>
            </a:r>
            <a:r>
              <a:rPr lang="en-US" altLang="zh-CN" sz="1600"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website</a:t>
            </a:r>
            <a:r>
              <a:rPr lang="en-US" altLang="zh-CN" sz="1200" kern="100" dirty="0">
                <a:solidFill>
                  <a:srgbClr val="00B0F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altLang="zh-CN" sz="1200" kern="100" dirty="0">
                <a:solidFill>
                  <a:srgbClr val="00B0F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https://www.duosuccess.com/tcm/Q&amp;A030122-English.htm</a:t>
            </a:r>
            <a:r>
              <a:rPr lang="en-US" altLang="zh-CN" sz="1200" kern="100" dirty="0">
                <a:solidFill>
                  <a:srgbClr val="00B0F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altLang="zh-CN" sz="1600"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for detail</a:t>
            </a:r>
            <a:endParaRPr lang="zh-CN" altLang="zh-CN" sz="16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endParaRPr>
          </a:p>
        </p:txBody>
      </p:sp>
      <p:sp>
        <p:nvSpPr>
          <p:cNvPr id="19" name="文本框 18">
            <a:extLst>
              <a:ext uri="{FF2B5EF4-FFF2-40B4-BE49-F238E27FC236}">
                <a16:creationId xmlns:a16="http://schemas.microsoft.com/office/drawing/2014/main" id="{16F61ADE-51A2-4754-8E95-F929D9B30E72}"/>
              </a:ext>
            </a:extLst>
          </p:cNvPr>
          <p:cNvSpPr txBox="1"/>
          <p:nvPr/>
        </p:nvSpPr>
        <p:spPr>
          <a:xfrm>
            <a:off x="0" y="5883625"/>
            <a:ext cx="12191998" cy="400110"/>
          </a:xfrm>
          <a:prstGeom prst="rect">
            <a:avLst/>
          </a:prstGeom>
          <a:solidFill>
            <a:schemeClr val="tx1">
              <a:alpha val="20000"/>
            </a:schemeClr>
          </a:solidFill>
        </p:spPr>
        <p:txBody>
          <a:bodyPr wrap="square">
            <a:spAutoFit/>
          </a:bodyPr>
          <a:lstStyle/>
          <a:p>
            <a:r>
              <a:rPr lang="zh-CN" altLang="en-US"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MingXuan Reactions - Proof of TCM efficacy</a:t>
            </a:r>
          </a:p>
        </p:txBody>
      </p:sp>
      <p:pic>
        <p:nvPicPr>
          <p:cNvPr id="20" name="图片 19">
            <a:extLst>
              <a:ext uri="{FF2B5EF4-FFF2-40B4-BE49-F238E27FC236}">
                <a16:creationId xmlns:a16="http://schemas.microsoft.com/office/drawing/2014/main" id="{8B868CE1-552A-41BA-A93C-2025FFA3824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5037" y="5186260"/>
            <a:ext cx="1394730" cy="1394730"/>
          </a:xfrm>
          <a:prstGeom prst="rect">
            <a:avLst/>
          </a:prstGeom>
          <a:ln w="9525">
            <a:solidFill>
              <a:schemeClr val="tx1"/>
            </a:solidFill>
          </a:ln>
          <a:effectLst/>
        </p:spPr>
      </p:pic>
      <p:pic>
        <p:nvPicPr>
          <p:cNvPr id="25" name="图片 24">
            <a:extLst>
              <a:ext uri="{FF2B5EF4-FFF2-40B4-BE49-F238E27FC236}">
                <a16:creationId xmlns:a16="http://schemas.microsoft.com/office/drawing/2014/main" id="{3D02D37E-6E92-4D00-9EAC-815EE26F0D62}"/>
              </a:ext>
            </a:extLst>
          </p:cNvPr>
          <p:cNvPicPr>
            <a:picLocks noChangeAspect="1"/>
          </p:cNvPicPr>
          <p:nvPr/>
        </p:nvPicPr>
        <p:blipFill rotWithShape="1">
          <a:blip r:embed="rId6">
            <a:clrChange>
              <a:clrFrom>
                <a:srgbClr val="50575D"/>
              </a:clrFrom>
              <a:clrTo>
                <a:srgbClr val="50575D">
                  <a:alpha val="0"/>
                </a:srgbClr>
              </a:clrTo>
            </a:clrChange>
            <a:extLst>
              <a:ext uri="{28A0092B-C50C-407E-A947-70E740481C1C}">
                <a14:useLocalDpi xmlns:a14="http://schemas.microsoft.com/office/drawing/2010/main" val="0"/>
              </a:ext>
            </a:extLst>
          </a:blip>
          <a:srcRect/>
          <a:stretch/>
        </p:blipFill>
        <p:spPr>
          <a:xfrm>
            <a:off x="225037" y="2095089"/>
            <a:ext cx="1400239" cy="1394731"/>
          </a:xfrm>
          <a:prstGeom prst="rect">
            <a:avLst/>
          </a:prstGeom>
          <a:effectLst/>
        </p:spPr>
      </p:pic>
      <p:pic>
        <p:nvPicPr>
          <p:cNvPr id="3" name="图片 2">
            <a:extLst>
              <a:ext uri="{FF2B5EF4-FFF2-40B4-BE49-F238E27FC236}">
                <a16:creationId xmlns:a16="http://schemas.microsoft.com/office/drawing/2014/main" id="{7CC46FD5-1501-421C-908A-205A51D01C8F}"/>
              </a:ext>
            </a:extLst>
          </p:cNvPr>
          <p:cNvPicPr>
            <a:picLocks noChangeAspect="1"/>
          </p:cNvPicPr>
          <p:nvPr/>
        </p:nvPicPr>
        <p:blipFill rotWithShape="1">
          <a:blip r:embed="rId7">
            <a:clrChange>
              <a:clrFrom>
                <a:srgbClr val="50575D"/>
              </a:clrFrom>
              <a:clrTo>
                <a:srgbClr val="50575D">
                  <a:alpha val="0"/>
                </a:srgbClr>
              </a:clrTo>
            </a:clrChange>
            <a:extLst>
              <a:ext uri="{28A0092B-C50C-407E-A947-70E740481C1C}">
                <a14:useLocalDpi xmlns:a14="http://schemas.microsoft.com/office/drawing/2010/main" val="0"/>
              </a:ext>
            </a:extLst>
          </a:blip>
          <a:srcRect/>
          <a:stretch/>
        </p:blipFill>
        <p:spPr>
          <a:xfrm>
            <a:off x="219528" y="574265"/>
            <a:ext cx="1400239" cy="1394730"/>
          </a:xfrm>
          <a:prstGeom prst="rect">
            <a:avLst/>
          </a:prstGeom>
          <a:effectLst/>
        </p:spPr>
      </p:pic>
    </p:spTree>
    <p:extLst>
      <p:ext uri="{BB962C8B-B14F-4D97-AF65-F5344CB8AC3E}">
        <p14:creationId xmlns:p14="http://schemas.microsoft.com/office/powerpoint/2010/main" val="1333758786"/>
      </p:ext>
    </p:extLst>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2100E6-F909-44EE-8D2D-B9BB19C17772}"/>
              </a:ext>
            </a:extLst>
          </p:cNvPr>
          <p:cNvPicPr>
            <a:picLocks noChangeAspect="1"/>
          </p:cNvPicPr>
          <p:nvPr/>
        </p:nvPicPr>
        <p:blipFill rotWithShape="1">
          <a:blip r:embed="rId3"/>
          <a:srcRect b="6413"/>
          <a:stretch/>
        </p:blipFill>
        <p:spPr>
          <a:xfrm>
            <a:off x="0" y="0"/>
            <a:ext cx="12192000" cy="6858000"/>
          </a:xfrm>
          <a:prstGeom prst="rect">
            <a:avLst/>
          </a:prstGeom>
        </p:spPr>
      </p:pic>
      <p:sp>
        <p:nvSpPr>
          <p:cNvPr id="4" name="文本框 3">
            <a:extLst>
              <a:ext uri="{FF2B5EF4-FFF2-40B4-BE49-F238E27FC236}">
                <a16:creationId xmlns:a16="http://schemas.microsoft.com/office/drawing/2014/main" id="{569FCE80-6120-474F-BA88-DD1E0B14CB5F}"/>
              </a:ext>
            </a:extLst>
          </p:cNvPr>
          <p:cNvSpPr txBox="1"/>
          <p:nvPr/>
        </p:nvSpPr>
        <p:spPr>
          <a:xfrm>
            <a:off x="1844804" y="574265"/>
            <a:ext cx="9861027" cy="5100957"/>
          </a:xfrm>
          <a:prstGeom prst="rect">
            <a:avLst/>
          </a:prstGeom>
          <a:solidFill>
            <a:schemeClr val="tx1">
              <a:alpha val="20000"/>
            </a:schemeClr>
          </a:solidFill>
        </p:spPr>
        <p:txBody>
          <a:bodyPr wrap="square">
            <a:noAutofit/>
          </a:bodyPr>
          <a:lstStyle/>
          <a:p>
            <a:pPr marL="342900" indent="-342900">
              <a:buFont typeface="Arial" panose="020B0604020202020204" pitchFamily="34" charset="0"/>
              <a:buChar char="•"/>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 need to worry about your treatment being delayed</a:t>
            </a:r>
          </a:p>
          <a:p>
            <a:pPr marL="800100" lvl="1" indent="-342900">
              <a:buFont typeface="Calibri" panose="020F0502020204030204" pitchFamily="34" charset="0"/>
              <a:buChar char="−"/>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Your doctors cannot provide any effective medicine</a:t>
            </a:r>
          </a:p>
          <a:p>
            <a:pPr marL="800100" lvl="1" indent="-342900">
              <a:buFont typeface="Calibri" panose="020F0502020204030204" pitchFamily="34" charset="0"/>
              <a:buChar char="−"/>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rPr>
              <a:t>If they can, you don’t need us</a:t>
            </a:r>
          </a:p>
          <a:p>
            <a:pPr lvl="1"/>
            <a:endPar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endParaRPr>
          </a:p>
          <a:p>
            <a:pPr marL="342900" indent="-342900">
              <a:buFont typeface="Arial" panose="020B0604020202020204" pitchFamily="34" charset="0"/>
              <a:buChar char="•"/>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 need to worry about health damage </a:t>
            </a:r>
          </a:p>
          <a:p>
            <a:pPr marL="800100" lvl="1" indent="-342900">
              <a:buFont typeface="Calibri" panose="020F0502020204030204" pitchFamily="34" charset="0"/>
              <a:buChar char="−"/>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rPr>
              <a:t>these </a:t>
            </a: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prescriptions </a:t>
            </a: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rPr>
              <a:t>are unlikely to cause any harm to you</a:t>
            </a:r>
          </a:p>
          <a:p>
            <a:pPr lvl="1"/>
            <a:endPar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 need to worry about losing money</a:t>
            </a:r>
          </a:p>
          <a:p>
            <a:pPr marL="800100" lvl="1" indent="-342900">
              <a:buFont typeface="Calibri" panose="020F0502020204030204" pitchFamily="34" charset="0"/>
              <a:buChar char="−"/>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DuoSuccess TCM provides free medical services to COVID-19 patients around the world </a:t>
            </a:r>
          </a:p>
          <a:p>
            <a:pPr marL="1257300" lvl="2" indent="-342900">
              <a:buFont typeface="Calibri" panose="020F0502020204030204" pitchFamily="34" charset="0"/>
              <a:buChar char="−"/>
            </a:pPr>
            <a:r>
              <a:rPr lang="en-US" altLang="zh-CN" sz="2000" kern="100"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 3 prescriptions recommended here are completely free</a:t>
            </a:r>
          </a:p>
        </p:txBody>
      </p:sp>
      <p:sp>
        <p:nvSpPr>
          <p:cNvPr id="5" name="文本框 4">
            <a:extLst>
              <a:ext uri="{FF2B5EF4-FFF2-40B4-BE49-F238E27FC236}">
                <a16:creationId xmlns:a16="http://schemas.microsoft.com/office/drawing/2014/main" id="{85F9859B-DAFE-4981-B13D-C08B7DE9E6E9}"/>
              </a:ext>
            </a:extLst>
          </p:cNvPr>
          <p:cNvSpPr txBox="1"/>
          <p:nvPr/>
        </p:nvSpPr>
        <p:spPr>
          <a:xfrm>
            <a:off x="0" y="5883625"/>
            <a:ext cx="12191998" cy="400110"/>
          </a:xfrm>
          <a:prstGeom prst="rect">
            <a:avLst/>
          </a:prstGeom>
          <a:solidFill>
            <a:schemeClr val="tx1">
              <a:alpha val="20000"/>
            </a:schemeClr>
          </a:solidFill>
        </p:spPr>
        <p:txBody>
          <a:bodyPr wrap="square">
            <a:spAutoFit/>
          </a:bodyPr>
          <a:lstStyle/>
          <a:p>
            <a:r>
              <a:rPr lang="zh-CN" altLang="en-US"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CN" sz="2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You really don't need to worry about anything while trying these prescriptions</a:t>
            </a:r>
          </a:p>
        </p:txBody>
      </p:sp>
      <p:pic>
        <p:nvPicPr>
          <p:cNvPr id="6" name="图片 5">
            <a:extLst>
              <a:ext uri="{FF2B5EF4-FFF2-40B4-BE49-F238E27FC236}">
                <a16:creationId xmlns:a16="http://schemas.microsoft.com/office/drawing/2014/main" id="{89E6908B-86DB-4E57-9E36-6DEABD68769B}"/>
              </a:ext>
            </a:extLst>
          </p:cNvPr>
          <p:cNvPicPr>
            <a:picLocks noChangeAspect="1"/>
          </p:cNvPicPr>
          <p:nvPr/>
        </p:nvPicPr>
        <p:blipFill>
          <a:blip r:embed="rId4"/>
          <a:stretch>
            <a:fillRect/>
          </a:stretch>
        </p:blipFill>
        <p:spPr>
          <a:xfrm>
            <a:off x="207286" y="5186260"/>
            <a:ext cx="1430232" cy="1394730"/>
          </a:xfrm>
          <a:prstGeom prst="rect">
            <a:avLst/>
          </a:prstGeom>
          <a:ln w="9525">
            <a:solidFill>
              <a:schemeClr val="tx1"/>
            </a:solidFill>
          </a:ln>
          <a:effectLst/>
        </p:spPr>
      </p:pic>
      <p:pic>
        <p:nvPicPr>
          <p:cNvPr id="1026" name="Picture 2" descr="“采菊东篱下，悠然见南山。”--陶渊明《饮酒》全诗翻译赏析">
            <a:extLst>
              <a:ext uri="{FF2B5EF4-FFF2-40B4-BE49-F238E27FC236}">
                <a16:creationId xmlns:a16="http://schemas.microsoft.com/office/drawing/2014/main" id="{8D22313A-5F83-46FB-9DB0-FB67F5BF8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287" y="574265"/>
            <a:ext cx="1427304" cy="266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0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C01B60A-16E8-4F92-8585-FBA28F64D43C}"/>
              </a:ext>
            </a:extLst>
          </p:cNvPr>
          <p:cNvSpPr txBox="1"/>
          <p:nvPr/>
        </p:nvSpPr>
        <p:spPr>
          <a:xfrm>
            <a:off x="3047370" y="2520756"/>
            <a:ext cx="6094740" cy="1323439"/>
          </a:xfrm>
          <a:prstGeom prst="rect">
            <a:avLst/>
          </a:prstGeom>
          <a:noFill/>
        </p:spPr>
        <p:txBody>
          <a:bodyPr wrap="square">
            <a:spAutoFit/>
          </a:bodyPr>
          <a:lstStyle/>
          <a:p>
            <a:pPr algn="ctr"/>
            <a:r>
              <a:rPr lang="en-US" altLang="zh-CN" sz="8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JUST TRY IT</a:t>
            </a:r>
            <a:endParaRPr lang="zh-CN" altLang="en-US" sz="8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7E8E584E-F6A4-4A43-B9E6-05A730AB76B5}"/>
              </a:ext>
            </a:extLst>
          </p:cNvPr>
          <p:cNvSpPr txBox="1"/>
          <p:nvPr/>
        </p:nvSpPr>
        <p:spPr>
          <a:xfrm>
            <a:off x="-2520" y="5770261"/>
            <a:ext cx="12194520" cy="369332"/>
          </a:xfrm>
          <a:prstGeom prst="rect">
            <a:avLst/>
          </a:prstGeom>
          <a:solidFill>
            <a:schemeClr val="tx1">
              <a:alpha val="20000"/>
            </a:schemeClr>
          </a:solidFill>
        </p:spPr>
        <p:txBody>
          <a:bodyPr wrap="square">
            <a:spAutoFit/>
          </a:bodyPr>
          <a:lstStyle/>
          <a:p>
            <a:r>
              <a:rPr lang="en-US" altLang="zh-CN" sz="18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DuoSuccess TCM Prevent and Cure Epidemic Diseases</a:t>
            </a:r>
            <a:endParaRPr lang="zh-CN" altLang="en-US" sz="18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FDFD8F39-7F5A-4843-AA29-19CB2EB6A1D0}"/>
              </a:ext>
            </a:extLst>
          </p:cNvPr>
          <p:cNvPicPr>
            <a:picLocks noChangeAspect="1"/>
          </p:cNvPicPr>
          <p:nvPr/>
        </p:nvPicPr>
        <p:blipFill>
          <a:blip r:embed="rId3"/>
          <a:stretch>
            <a:fillRect/>
          </a:stretch>
        </p:blipFill>
        <p:spPr>
          <a:xfrm>
            <a:off x="444886" y="5072896"/>
            <a:ext cx="1430232" cy="1394730"/>
          </a:xfrm>
          <a:prstGeom prst="rect">
            <a:avLst/>
          </a:prstGeom>
          <a:ln w="9525">
            <a:solidFill>
              <a:schemeClr val="tx1"/>
            </a:solidFill>
          </a:ln>
          <a:effectLst/>
        </p:spPr>
      </p:pic>
      <p:sp>
        <p:nvSpPr>
          <p:cNvPr id="10" name="文本框 9">
            <a:extLst>
              <a:ext uri="{FF2B5EF4-FFF2-40B4-BE49-F238E27FC236}">
                <a16:creationId xmlns:a16="http://schemas.microsoft.com/office/drawing/2014/main" id="{EA52B5D4-D747-4E16-8C8A-447EFBEBCDD8}"/>
              </a:ext>
            </a:extLst>
          </p:cNvPr>
          <p:cNvSpPr txBox="1"/>
          <p:nvPr/>
        </p:nvSpPr>
        <p:spPr>
          <a:xfrm>
            <a:off x="0" y="5400929"/>
            <a:ext cx="12192000" cy="369332"/>
          </a:xfrm>
          <a:prstGeom prst="rect">
            <a:avLst/>
          </a:prstGeom>
          <a:noFill/>
        </p:spPr>
        <p:txBody>
          <a:bodyPr wrap="square">
            <a:spAutoFit/>
          </a:bodyPr>
          <a:lstStyle/>
          <a:p>
            <a:r>
              <a:rPr lang="en-US" altLang="zh-CN" sz="1800" dirty="0">
                <a:solidFill>
                  <a:srgbClr val="C00000"/>
                </a:solidFill>
                <a:latin typeface="Calibri" panose="020F0502020204030204" pitchFamily="34" charset="0"/>
                <a:cs typeface="Calibri" panose="020F0502020204030204" pitchFamily="34" charset="0"/>
              </a:rPr>
              <a:t>                                     Prevention, treatment, and </a:t>
            </a:r>
            <a:r>
              <a:rPr lang="en-US" altLang="zh-CN" dirty="0">
                <a:solidFill>
                  <a:srgbClr val="C00000"/>
                </a:solidFill>
                <a:latin typeface="Calibri" panose="020F0502020204030204" pitchFamily="34" charset="0"/>
                <a:cs typeface="Calibri" panose="020F0502020204030204" pitchFamily="34" charset="0"/>
              </a:rPr>
              <a:t>sequelae treatment </a:t>
            </a:r>
            <a:r>
              <a:rPr lang="en-US" altLang="zh-CN" sz="1800" dirty="0">
                <a:solidFill>
                  <a:srgbClr val="C00000"/>
                </a:solidFill>
                <a:latin typeface="Calibri" panose="020F0502020204030204" pitchFamily="34" charset="0"/>
                <a:cs typeface="Calibri" panose="020F0502020204030204" pitchFamily="34" charset="0"/>
              </a:rPr>
              <a:t>for COVID-19</a:t>
            </a:r>
          </a:p>
        </p:txBody>
      </p:sp>
      <p:sp>
        <p:nvSpPr>
          <p:cNvPr id="9" name="文本框 8">
            <a:extLst>
              <a:ext uri="{FF2B5EF4-FFF2-40B4-BE49-F238E27FC236}">
                <a16:creationId xmlns:a16="http://schemas.microsoft.com/office/drawing/2014/main" id="{C898096F-9E24-4333-8D3A-4980E3733724}"/>
              </a:ext>
            </a:extLst>
          </p:cNvPr>
          <p:cNvSpPr txBox="1"/>
          <p:nvPr/>
        </p:nvSpPr>
        <p:spPr>
          <a:xfrm>
            <a:off x="3736958" y="2520756"/>
            <a:ext cx="6097384" cy="369332"/>
          </a:xfrm>
          <a:prstGeom prst="rect">
            <a:avLst/>
          </a:prstGeom>
          <a:noFill/>
          <a:effectLst>
            <a:outerShdw blurRad="50800" dist="38100" dir="2700000" algn="tl" rotWithShape="0">
              <a:prstClr val="black">
                <a:alpha val="40000"/>
              </a:prstClr>
            </a:outerShdw>
          </a:effectLst>
        </p:spPr>
        <p:txBody>
          <a:bodyPr wrap="square">
            <a:spAutoFit/>
          </a:bodyPr>
          <a:lstStyle/>
          <a:p>
            <a:r>
              <a:rPr lang="en-US" altLang="zh-CN" sz="1800" kern="100" dirty="0">
                <a:solidFill>
                  <a:schemeClr val="tx1">
                    <a:lumMod val="50000"/>
                    <a:lumOff val="50000"/>
                  </a:schemeClr>
                </a:solidFill>
                <a:latin typeface="Calibri" panose="020F0502020204030204" pitchFamily="34" charset="0"/>
                <a:cs typeface="Times New Roman" panose="02020603050405020304" pitchFamily="18" charset="0"/>
              </a:rPr>
              <a:t>you don’t need to believe me</a:t>
            </a:r>
          </a:p>
        </p:txBody>
      </p:sp>
      <p:sp>
        <p:nvSpPr>
          <p:cNvPr id="11" name="文本框 10">
            <a:extLst>
              <a:ext uri="{FF2B5EF4-FFF2-40B4-BE49-F238E27FC236}">
                <a16:creationId xmlns:a16="http://schemas.microsoft.com/office/drawing/2014/main" id="{909B21B1-88F0-4E9B-BE76-91487A55D6BA}"/>
              </a:ext>
            </a:extLst>
          </p:cNvPr>
          <p:cNvSpPr txBox="1"/>
          <p:nvPr/>
        </p:nvSpPr>
        <p:spPr>
          <a:xfrm>
            <a:off x="6096000" y="3474863"/>
            <a:ext cx="2490216" cy="369332"/>
          </a:xfrm>
          <a:prstGeom prst="rect">
            <a:avLst/>
          </a:prstGeom>
          <a:noFill/>
          <a:effectLst>
            <a:outerShdw blurRad="50800" dist="38100" dir="2700000" algn="tl" rotWithShape="0">
              <a:prstClr val="black">
                <a:alpha val="40000"/>
              </a:prstClr>
            </a:outerShdw>
          </a:effectLst>
        </p:spPr>
        <p:txBody>
          <a:bodyPr wrap="square">
            <a:spAutoFit/>
          </a:bodyPr>
          <a:lstStyle/>
          <a:p>
            <a:pPr algn="r"/>
            <a:r>
              <a:rPr lang="en-US" altLang="zh-CN" kern="100" dirty="0">
                <a:solidFill>
                  <a:schemeClr val="tx1">
                    <a:lumMod val="50000"/>
                    <a:lumOff val="50000"/>
                  </a:schemeClr>
                </a:solidFill>
                <a:latin typeface="Calibri" panose="020F0502020204030204" pitchFamily="34" charset="0"/>
                <a:cs typeface="Times New Roman" panose="02020603050405020304" pitchFamily="18" charset="0"/>
              </a:rPr>
              <a:t>wish you good health</a:t>
            </a:r>
            <a:endParaRPr lang="en-US" altLang="zh-CN" sz="1800" kern="100" dirty="0">
              <a:solidFill>
                <a:schemeClr val="tx1">
                  <a:lumMod val="50000"/>
                  <a:lumOff val="50000"/>
                </a:schemeClr>
              </a:solidFill>
              <a:latin typeface="Calibri" panose="020F0502020204030204" pitchFamily="34" charset="0"/>
              <a:cs typeface="Times New Roman" panose="02020603050405020304" pitchFamily="18" charset="0"/>
            </a:endParaRPr>
          </a:p>
        </p:txBody>
      </p:sp>
      <p:pic>
        <p:nvPicPr>
          <p:cNvPr id="12" name="图片 11">
            <a:extLst>
              <a:ext uri="{FF2B5EF4-FFF2-40B4-BE49-F238E27FC236}">
                <a16:creationId xmlns:a16="http://schemas.microsoft.com/office/drawing/2014/main" id="{0430E37B-9D64-4665-926D-6275BE79DBAC}"/>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0006227" y="399789"/>
            <a:ext cx="1609059" cy="637235"/>
          </a:xfrm>
          <a:prstGeom prst="rect">
            <a:avLst/>
          </a:prstGeom>
          <a:effectLst>
            <a:innerShdw blurRad="12700" dist="12700" dir="13500000">
              <a:prstClr val="black">
                <a:alpha val="50000"/>
              </a:prstClr>
            </a:innerShdw>
          </a:effectLst>
        </p:spPr>
      </p:pic>
    </p:spTree>
    <p:extLst>
      <p:ext uri="{BB962C8B-B14F-4D97-AF65-F5344CB8AC3E}">
        <p14:creationId xmlns:p14="http://schemas.microsoft.com/office/powerpoint/2010/main" val="1931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3000"/>
                                        <p:tgtEl>
                                          <p:spTgt spid="2"/>
                                        </p:tgtEl>
                                      </p:cBhvr>
                                    </p:animEffect>
                                  </p:childTnLst>
                                </p:cTn>
                              </p:par>
                            </p:childTnLst>
                          </p:cTn>
                        </p:par>
                        <p:par>
                          <p:cTn id="25" fill="hold">
                            <p:stCondLst>
                              <p:cond delay="5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500"/>
                                        <p:tgtEl>
                                          <p:spTgt spid="11"/>
                                        </p:tgtEl>
                                      </p:cBhvr>
                                    </p:animEffect>
                                  </p:childTnLst>
                                </p:cTn>
                              </p:par>
                            </p:childTnLst>
                          </p:cTn>
                        </p:par>
                        <p:par>
                          <p:cTn id="29" fill="hold">
                            <p:stCondLst>
                              <p:cond delay="6500"/>
                            </p:stCondLst>
                            <p:childTnLst>
                              <p:par>
                                <p:cTn id="30" presetID="10" presetClass="entr" presetSubtype="0" fill="hold" nodeType="afterEffect">
                                  <p:stCondLst>
                                    <p:cond delay="12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3000"/>
                                        <p:tgtEl>
                                          <p:spTgt spid="4"/>
                                        </p:tgtEl>
                                      </p:cBhvr>
                                    </p:animEffect>
                                  </p:childTnLst>
                                </p:cTn>
                              </p:par>
                              <p:par>
                                <p:cTn id="33" presetID="10" presetClass="entr" presetSubtype="0" fill="hold" grpId="0" nodeType="withEffect">
                                  <p:stCondLst>
                                    <p:cond delay="1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3000"/>
                                        <p:tgtEl>
                                          <p:spTgt spid="10"/>
                                        </p:tgtEl>
                                      </p:cBhvr>
                                    </p:animEffect>
                                  </p:childTnLst>
                                </p:cTn>
                              </p:par>
                              <p:par>
                                <p:cTn id="36" presetID="10" presetClass="entr" presetSubtype="0" fill="hold" grpId="0" nodeType="withEffect">
                                  <p:stCondLst>
                                    <p:cond delay="125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3000"/>
                                        <p:tgtEl>
                                          <p:spTgt spid="8"/>
                                        </p:tgtEl>
                                      </p:cBhvr>
                                    </p:animEffect>
                                  </p:childTnLst>
                                </p:cTn>
                              </p:par>
                              <p:par>
                                <p:cTn id="39" presetID="10" presetClass="entr" presetSubtype="0" fill="hold" nodeType="withEffect">
                                  <p:stCondLst>
                                    <p:cond delay="125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0" grpId="0"/>
      <p:bldP spid="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C88C9E3-5E65-483E-B2F5-0DA6C9794DC1}"/>
              </a:ext>
            </a:extLst>
          </p:cNvPr>
          <p:cNvSpPr txBox="1"/>
          <p:nvPr/>
        </p:nvSpPr>
        <p:spPr>
          <a:xfrm>
            <a:off x="576714" y="626723"/>
            <a:ext cx="11038572" cy="5548046"/>
          </a:xfrm>
          <a:prstGeom prst="rect">
            <a:avLst/>
          </a:prstGeom>
          <a:noFill/>
        </p:spPr>
        <p:txBody>
          <a:bodyPr wrap="square" lIns="0" rIns="0">
            <a:normAutofit fontScale="77500" lnSpcReduction="20000"/>
            <a:scene3d>
              <a:camera prst="orthographicFront"/>
              <a:lightRig rig="soft" dir="t">
                <a:rot lat="0" lon="0" rev="15600000"/>
              </a:lightRig>
            </a:scene3d>
            <a:sp3d extrusionH="57150" prstMaterial="softEdge">
              <a:bevelT w="25400" h="38100"/>
            </a:sp3d>
          </a:bodyPr>
          <a:lstStyle/>
          <a:p>
            <a:pPr algn="ctr" fontAlgn="b">
              <a:lnSpc>
                <a:spcPct val="120000"/>
              </a:lnSpc>
            </a:pPr>
            <a:r>
              <a:rPr lang="zh-TW" altLang="zh-CN" sz="4800" b="1" kern="100" dirty="0">
                <a:ln/>
                <a:solidFill>
                  <a:schemeClr val="accent4"/>
                </a:solidFill>
                <a:latin typeface="宋体" panose="02010600030101010101" pitchFamily="2" charset="-122"/>
                <a:ea typeface="方正隶变_GBK" panose="03000509000000000000" pitchFamily="65" charset="-122"/>
                <a:cs typeface="宋体" panose="02010600030101010101" pitchFamily="2" charset="-122"/>
              </a:rPr>
              <a:t>大醫精誠</a:t>
            </a:r>
            <a:r>
              <a:rPr lang="en-US" altLang="zh-CN" sz="4800" b="1" kern="100" dirty="0">
                <a:ln/>
                <a:solidFill>
                  <a:schemeClr val="accent4"/>
                </a:solidFill>
                <a:latin typeface="方正隶变_GBK" panose="03000509000000000000" pitchFamily="65" charset="-122"/>
                <a:ea typeface="宋体" panose="02010600030101010101" pitchFamily="2" charset="-122"/>
                <a:cs typeface="宋体" panose="02010600030101010101" pitchFamily="2" charset="-122"/>
              </a:rPr>
              <a:t>  </a:t>
            </a:r>
            <a:r>
              <a:rPr lang="zh-CN" altLang="zh-CN" sz="1800" b="1" kern="100" dirty="0">
                <a:ln/>
                <a:solidFill>
                  <a:schemeClr val="accent4"/>
                </a:solidFill>
                <a:latin typeface="宋体" panose="02010600030101010101" pitchFamily="2" charset="-122"/>
                <a:ea typeface="方正隶变_GBK" panose="03000509000000000000" pitchFamily="65" charset="-122"/>
                <a:cs typeface="宋体" panose="02010600030101010101" pitchFamily="2" charset="-122"/>
              </a:rPr>
              <a:t>孫思邈</a:t>
            </a:r>
            <a:endParaRPr lang="zh-CN" altLang="zh-CN" sz="1400" b="1" kern="100" dirty="0">
              <a:ln/>
              <a:solidFill>
                <a:schemeClr val="accent4"/>
              </a:solidFill>
              <a:latin typeface="宋体" panose="02010600030101010101" pitchFamily="2" charset="-122"/>
              <a:ea typeface="宋体" panose="02010600030101010101" pitchFamily="2" charset="-122"/>
              <a:cs typeface="Courier New" panose="02070309020205020404" pitchFamily="49" charset="0"/>
            </a:endParaRPr>
          </a:p>
          <a:p>
            <a:pPr indent="304800" algn="just">
              <a:lnSpc>
                <a:spcPct val="120000"/>
              </a:lnSpc>
              <a:spcBef>
                <a:spcPts val="780"/>
              </a:spcBef>
            </a:pPr>
            <a:r>
              <a:rPr lang="zh-TW"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rPr>
              <a:t>張湛曰：“夫經方之難精，由來尚矣。”今病有內同而外異，亦有內異而外同，故五臟六腑之盈虛，血脈榮衛之通塞，固非耳目之所察，必先診候以審之。而寸口關尺，有浮沉弦緊之亂；俞穴流注，有高下淺深之差；肌膚筋骨，有厚薄剛柔之異。唯用心精微者，始可與言與茲矣。今以至精至微之事，求之於至粗至淺之思，其不殆哉！若盈而益之，虛而損之，通而徹之，塞而壅之，寒而冷之，熱而溫之，是重加其疾，而望其生，吾見其死矣。故醫方蔔筮，藝能之難精者也，既非神授，何以得其幽微？世有愚者，讀方三年，便謂天下無病可治；及治病三年，乃知天下無方可用。故學者必須博極醫源，精勤不倦，不得道聼塗説，而言醫道已了，深自誤哉！</a:t>
            </a:r>
            <a:endParaRPr lang="zh-CN"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endParaRPr>
          </a:p>
          <a:p>
            <a:pPr indent="304800" algn="just">
              <a:lnSpc>
                <a:spcPct val="120000"/>
              </a:lnSpc>
              <a:spcBef>
                <a:spcPts val="780"/>
              </a:spcBef>
            </a:pPr>
            <a:r>
              <a:rPr lang="zh-TW"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rPr>
              <a:t>凡大醫治病，必當安神定志，無欲無求，先發大慈惻隱之心，誓願普救含靈之苦。若有疾厄來求救者，不得問其貴</a:t>
            </a:r>
            <a:r>
              <a:rPr lang="zh-CN"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rPr>
              <a:t>贱</a:t>
            </a:r>
            <a:r>
              <a:rPr lang="zh-TW"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rPr>
              <a:t>貧富，長幼妍蚩，怨親善友，華夷愚智，普同一等，皆如至親之想，亦不得瞻前顧後，自慮吉凶，護惜身命。見彼苦惱，若己有之，深心悽愴，勿避嶮巇、晝夜、寒暑、饑渴、疲勞，一心赴救，無作功夫形跡之心。如此可為蒼生大醫，反此則是含靈巨賊。自古名賢治病，多用生命以救危急，雖曰</a:t>
            </a:r>
            <a:r>
              <a:rPr lang="zh-CN"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rPr>
              <a:t>贱</a:t>
            </a:r>
            <a:r>
              <a:rPr lang="zh-TW"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rPr>
              <a:t>畜貴人，至於愛命，人畜一也。損彼益己，物情同患，況於人乎！夫殺生求生，去生更遠。吾今此方所以不用生命為藥者，良由此也。其虻蟲、水蛭之屬，市有先死者，則市而用之，不在此例。只如雞卵一物，以其混沌未分，必有大段要急之處，不得已隱忍而用之。能不用者，斯為大哲，亦所不及也。其有患瘡痍、下痢，臭穢不可瞻視，人所惡見者，但發慚愧淒憐憂恤之意，不得起一念蒂芥之心，是吾之志也。</a:t>
            </a:r>
            <a:endParaRPr lang="zh-CN"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endParaRPr>
          </a:p>
          <a:p>
            <a:pPr indent="304800" algn="just">
              <a:lnSpc>
                <a:spcPct val="120000"/>
              </a:lnSpc>
              <a:spcBef>
                <a:spcPts val="780"/>
              </a:spcBef>
            </a:pPr>
            <a:r>
              <a:rPr lang="zh-TW"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rPr>
              <a:t>夫大醫之體，欲得澄神內視，望之儼然，寬裕汪汪，不皎不昧。省病診疾，至意深心，詳察形候，纖毫勿失，處判針藥，無得參差。雖曰病宜速救，要須臨事不惑，唯當審諦覃思，不得於性命之上，率爾自逞俊快，邀射名譽，甚不仁矣！又到病家，縱綺羅滿目，勿左右顧眄，絲竹湊耳，無得似有所娛，珍羞迭薦，食如無味，靈錄兼陳，看有若無。所以爾者，夫一人向隅，滿堂不樂，而況病人苦楚，不離斯須，而醫者安然歡娛，傲然自得，茲乃人神之所共恥，至人之所不為，斯蓋醫之本意也。</a:t>
            </a:r>
            <a:endParaRPr lang="zh-CN"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endParaRPr>
          </a:p>
          <a:p>
            <a:pPr indent="304800" algn="just">
              <a:lnSpc>
                <a:spcPct val="120000"/>
              </a:lnSpc>
              <a:spcBef>
                <a:spcPts val="780"/>
              </a:spcBef>
            </a:pPr>
            <a:r>
              <a:rPr lang="zh-TW"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rPr>
              <a:t>夫為醫之法，不得多語調笑，談謔喧嘩，道說是非，議論人物，炫耀聲名，訾毀諸醫，自矜己德，偶然治差一病，則昂頭戴面，而有自許之貌，謂天下無雙，此醫人之膏肓也。</a:t>
            </a:r>
            <a:endParaRPr lang="zh-CN"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endParaRPr>
          </a:p>
          <a:p>
            <a:pPr indent="304800" algn="just">
              <a:lnSpc>
                <a:spcPct val="120000"/>
              </a:lnSpc>
              <a:spcBef>
                <a:spcPts val="780"/>
              </a:spcBef>
            </a:pPr>
            <a:r>
              <a:rPr lang="zh-TW"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rPr>
              <a:t>所以醫人不得恃己所長，專心經略財物，但作救苦之心，於冥運道中，自感多福者耳。又不得以彼富貴，處以珍貴之藥，令彼難求，自炫功能，諒非忠恕之道。志存救濟，故亦曲碎論之，學者不可恥言之鄙俚也。</a:t>
            </a:r>
            <a:endParaRPr lang="zh-CN" altLang="zh-CN" sz="1800" b="1" kern="100" dirty="0">
              <a:ln/>
              <a:solidFill>
                <a:schemeClr val="accent4"/>
              </a:solidFill>
              <a:latin typeface="方正隶变_GBK" panose="03000509000000000000" pitchFamily="65" charset="-122"/>
              <a:ea typeface="方正隶变_GBK" panose="03000509000000000000" pitchFamily="65" charset="-122"/>
              <a:cs typeface="宋体" panose="02010600030101010101" pitchFamily="2" charset="-122"/>
            </a:endParaRPr>
          </a:p>
        </p:txBody>
      </p:sp>
      <p:pic>
        <p:nvPicPr>
          <p:cNvPr id="4" name="图片 3">
            <a:extLst>
              <a:ext uri="{FF2B5EF4-FFF2-40B4-BE49-F238E27FC236}">
                <a16:creationId xmlns:a16="http://schemas.microsoft.com/office/drawing/2014/main" id="{7F8FBFB8-51E9-43E1-82C6-E8B2696CD440}"/>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0006227" y="399789"/>
            <a:ext cx="1609059" cy="637235"/>
          </a:xfrm>
          <a:prstGeom prst="rect">
            <a:avLst/>
          </a:prstGeom>
          <a:effectLst>
            <a:innerShdw blurRad="12700" dist="12700" dir="13500000">
              <a:prstClr val="black">
                <a:alpha val="50000"/>
              </a:prstClr>
            </a:innerShdw>
          </a:effectLst>
        </p:spPr>
      </p:pic>
    </p:spTree>
    <p:extLst>
      <p:ext uri="{BB962C8B-B14F-4D97-AF65-F5344CB8AC3E}">
        <p14:creationId xmlns:p14="http://schemas.microsoft.com/office/powerpoint/2010/main" val="65655546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2" name="Picture 8" descr="正燃烧的篝火图片-正在燃烧的篝火素材-高清图片-摄影照片-寻图免费打包下载">
            <a:extLst>
              <a:ext uri="{FF2B5EF4-FFF2-40B4-BE49-F238E27FC236}">
                <a16:creationId xmlns:a16="http://schemas.microsoft.com/office/drawing/2014/main" id="{748AF3A2-43CF-4DCA-B74F-D16458389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2088" y="2240114"/>
            <a:ext cx="3067396" cy="46178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82CF96E-2F29-466D-BF23-A8E66FE0E0C1}"/>
              </a:ext>
            </a:extLst>
          </p:cNvPr>
          <p:cNvSpPr txBox="1"/>
          <p:nvPr/>
        </p:nvSpPr>
        <p:spPr>
          <a:xfrm>
            <a:off x="483652" y="297952"/>
            <a:ext cx="11222180" cy="6390524"/>
          </a:xfrm>
          <a:prstGeom prst="rect">
            <a:avLst/>
          </a:prstGeom>
          <a:noFill/>
        </p:spPr>
        <p:txBody>
          <a:bodyPr wrap="square">
            <a:normAutofit fontScale="85000" lnSpcReduction="20000"/>
          </a:bodyPr>
          <a:lstStyle/>
          <a:p>
            <a:pPr algn="ctr">
              <a:lnSpc>
                <a:spcPct val="134000"/>
              </a:lnSpc>
              <a:spcBef>
                <a:spcPts val="600"/>
              </a:spcBef>
            </a:pPr>
            <a:r>
              <a:rPr lang="en-US" altLang="zh-CN" sz="2000" b="1" dirty="0">
                <a:ln w="3175">
                  <a:noFill/>
                </a:ln>
                <a:solidFill>
                  <a:schemeClr val="bg1">
                    <a:lumMod val="75000"/>
                  </a:schemeClr>
                </a:solidFill>
                <a:latin typeface="Calibri" panose="020F0502020204030204" pitchFamily="34" charset="0"/>
                <a:cs typeface="Calibri" panose="020F0502020204030204" pitchFamily="34" charset="0"/>
              </a:rPr>
              <a:t>A story</a:t>
            </a:r>
            <a:endParaRPr lang="en-US" altLang="zh-CN" sz="1600" b="1" dirty="0">
              <a:ln w="3175">
                <a:noFill/>
              </a:ln>
              <a:solidFill>
                <a:schemeClr val="bg1">
                  <a:lumMod val="75000"/>
                </a:schemeClr>
              </a:solidFill>
              <a:latin typeface="Calibri" panose="020F0502020204030204" pitchFamily="34" charset="0"/>
              <a:cs typeface="Calibri" panose="020F0502020204030204" pitchFamily="34" charset="0"/>
            </a:endParaRPr>
          </a:p>
          <a:p>
            <a:pPr algn="just">
              <a:lnSpc>
                <a:spcPct val="134000"/>
              </a:lnSpc>
              <a:spcBef>
                <a:spcPts val="600"/>
              </a:spcBef>
            </a:pPr>
            <a:r>
              <a:rPr lang="zh-CN" altLang="en-US" sz="1600" dirty="0">
                <a:ln w="3175">
                  <a:noFill/>
                </a:ln>
                <a:solidFill>
                  <a:schemeClr val="bg1">
                    <a:lumMod val="75000"/>
                  </a:schemeClr>
                </a:solidFill>
              </a:rPr>
              <a:t>Pastor MacDonald lives in a valley. </a:t>
            </a:r>
            <a:endParaRPr lang="en-US" altLang="zh-CN" sz="1600" dirty="0">
              <a:ln w="3175">
                <a:noFill/>
              </a:ln>
              <a:solidFill>
                <a:schemeClr val="bg1">
                  <a:lumMod val="75000"/>
                </a:schemeClr>
              </a:solidFill>
            </a:endParaRPr>
          </a:p>
          <a:p>
            <a:pPr algn="just">
              <a:lnSpc>
                <a:spcPct val="134000"/>
              </a:lnSpc>
              <a:spcBef>
                <a:spcPts val="600"/>
              </a:spcBef>
            </a:pPr>
            <a:r>
              <a:rPr lang="zh-CN" altLang="en-US" sz="1600" dirty="0">
                <a:ln w="3175">
                  <a:noFill/>
                </a:ln>
                <a:solidFill>
                  <a:schemeClr val="bg1">
                    <a:lumMod val="75000"/>
                  </a:schemeClr>
                </a:solidFill>
              </a:rPr>
              <a:t>For 40 years, he took care of all the people in the diocese, baptized, organized funerals, weddings, and comforted the sick and widowed elderly.</a:t>
            </a:r>
          </a:p>
          <a:p>
            <a:pPr algn="just">
              <a:lnSpc>
                <a:spcPct val="134000"/>
              </a:lnSpc>
              <a:spcBef>
                <a:spcPts val="600"/>
              </a:spcBef>
            </a:pPr>
            <a:r>
              <a:rPr lang="zh-CN" altLang="en-US" sz="1600" dirty="0">
                <a:ln w="3175">
                  <a:noFill/>
                </a:ln>
                <a:solidFill>
                  <a:schemeClr val="bg1">
                    <a:lumMod val="75000"/>
                  </a:schemeClr>
                </a:solidFill>
              </a:rPr>
              <a:t>One day, there was a sudden heavy rain and the flood soared. The old </a:t>
            </a:r>
            <a:r>
              <a:rPr lang="en-US" altLang="zh-CN" sz="1600" dirty="0">
                <a:ln w="3175">
                  <a:noFill/>
                </a:ln>
                <a:solidFill>
                  <a:schemeClr val="bg1">
                    <a:lumMod val="75000"/>
                  </a:schemeClr>
                </a:solidFill>
              </a:rPr>
              <a:t>pastor</a:t>
            </a:r>
            <a:r>
              <a:rPr lang="zh-CN" altLang="en-US" sz="1600" dirty="0">
                <a:ln w="3175">
                  <a:noFill/>
                </a:ln>
                <a:solidFill>
                  <a:schemeClr val="bg1">
                    <a:lumMod val="75000"/>
                  </a:schemeClr>
                </a:solidFill>
              </a:rPr>
              <a:t> climbed onto the roof of the church. Just as he was shaking, someone came in a row and shouted to him: "Come on, I will take you out of here."</a:t>
            </a:r>
          </a:p>
          <a:p>
            <a:pPr algn="just">
              <a:lnSpc>
                <a:spcPct val="134000"/>
              </a:lnSpc>
              <a:spcBef>
                <a:spcPts val="600"/>
              </a:spcBef>
            </a:pPr>
            <a:r>
              <a:rPr lang="zh-CN" altLang="en-US" sz="1600" dirty="0">
                <a:ln w="3175">
                  <a:noFill/>
                </a:ln>
                <a:solidFill>
                  <a:schemeClr val="bg1">
                    <a:lumMod val="75000"/>
                  </a:schemeClr>
                </a:solidFill>
              </a:rPr>
              <a:t>The pastor looked at him and replied: "For 40 years, I have been doing things in accordance with God's will, baptizing, holding funerals, and comforting the sick and widowed elderly. I only take a one-week holiday a year, and during this one-week holiday, I went to an orphanage to help with cooking. I sincerely believe in God because I am a servant of God. Therefore, you can leave by boat and I will stay here and God will save me."</a:t>
            </a:r>
          </a:p>
          <a:p>
            <a:pPr algn="just">
              <a:lnSpc>
                <a:spcPct val="134000"/>
              </a:lnSpc>
              <a:spcBef>
                <a:spcPts val="600"/>
              </a:spcBef>
            </a:pPr>
            <a:r>
              <a:rPr lang="zh-CN" altLang="en-US" sz="1600" dirty="0">
                <a:ln w="3175">
                  <a:noFill/>
                </a:ln>
                <a:solidFill>
                  <a:schemeClr val="bg1">
                    <a:lumMod val="75000"/>
                  </a:schemeClr>
                </a:solidFill>
              </a:rPr>
              <a:t>The man rowed away. </a:t>
            </a:r>
            <a:endParaRPr lang="en-US" altLang="zh-CN" sz="1600" dirty="0">
              <a:ln w="3175">
                <a:noFill/>
              </a:ln>
              <a:solidFill>
                <a:schemeClr val="bg1">
                  <a:lumMod val="75000"/>
                </a:schemeClr>
              </a:solidFill>
            </a:endParaRPr>
          </a:p>
          <a:p>
            <a:pPr algn="just">
              <a:lnSpc>
                <a:spcPct val="134000"/>
              </a:lnSpc>
              <a:spcBef>
                <a:spcPts val="600"/>
              </a:spcBef>
            </a:pPr>
            <a:r>
              <a:rPr lang="zh-CN" altLang="en-US" sz="1600" dirty="0">
                <a:ln w="3175">
                  <a:noFill/>
                </a:ln>
                <a:solidFill>
                  <a:schemeClr val="bg1">
                    <a:lumMod val="75000"/>
                  </a:schemeClr>
                </a:solidFill>
              </a:rPr>
              <a:t>Two days later, the water level rose higher, and the old </a:t>
            </a:r>
            <a:r>
              <a:rPr lang="en-US" altLang="zh-CN" sz="1600" dirty="0">
                <a:ln w="3175">
                  <a:noFill/>
                </a:ln>
                <a:solidFill>
                  <a:schemeClr val="bg1">
                    <a:lumMod val="75000"/>
                  </a:schemeClr>
                </a:solidFill>
              </a:rPr>
              <a:t>pastor</a:t>
            </a:r>
            <a:r>
              <a:rPr lang="zh-CN" altLang="en-US" sz="1600" dirty="0">
                <a:ln w="3175">
                  <a:noFill/>
                </a:ln>
                <a:solidFill>
                  <a:schemeClr val="bg1">
                    <a:lumMod val="75000"/>
                  </a:schemeClr>
                </a:solidFill>
              </a:rPr>
              <a:t> hugged the top of the church tower tightly, and the water swirled around him. At this time, a helicopter flew in and the pilot shouted to him: "Father, hurry up, I will put down the hanger, you will fasten the sling on your body, and we will take you to safety."</a:t>
            </a:r>
          </a:p>
          <a:p>
            <a:pPr algn="just">
              <a:lnSpc>
                <a:spcPct val="134000"/>
              </a:lnSpc>
              <a:spcBef>
                <a:spcPts val="600"/>
              </a:spcBef>
            </a:pPr>
            <a:r>
              <a:rPr lang="zh-CN" altLang="en-US" sz="1600" dirty="0">
                <a:ln w="3175">
                  <a:noFill/>
                </a:ln>
                <a:solidFill>
                  <a:schemeClr val="bg1">
                    <a:lumMod val="75000"/>
                  </a:schemeClr>
                </a:solidFill>
              </a:rPr>
              <a:t>The old pastor replied: "No, no." He once again told about his life's work and his belief in God. In this way, the helicopter also left.</a:t>
            </a:r>
          </a:p>
          <a:p>
            <a:pPr algn="just">
              <a:lnSpc>
                <a:spcPct val="134000"/>
              </a:lnSpc>
              <a:spcBef>
                <a:spcPts val="600"/>
              </a:spcBef>
            </a:pPr>
            <a:r>
              <a:rPr lang="zh-CN" altLang="en-US" sz="1600" dirty="0">
                <a:ln w="3175">
                  <a:noFill/>
                </a:ln>
                <a:solidFill>
                  <a:schemeClr val="bg1">
                    <a:lumMod val="75000"/>
                  </a:schemeClr>
                </a:solidFill>
              </a:rPr>
              <a:t>A few hours later, the old </a:t>
            </a:r>
            <a:r>
              <a:rPr lang="en-US" altLang="zh-CN" sz="1600" dirty="0">
                <a:ln w="3175">
                  <a:noFill/>
                </a:ln>
                <a:solidFill>
                  <a:schemeClr val="bg1">
                    <a:lumMod val="75000"/>
                  </a:schemeClr>
                </a:solidFill>
              </a:rPr>
              <a:t>pastor</a:t>
            </a:r>
            <a:r>
              <a:rPr lang="zh-CN" altLang="en-US" sz="1600" dirty="0">
                <a:ln w="3175">
                  <a:noFill/>
                </a:ln>
                <a:solidFill>
                  <a:schemeClr val="bg1">
                    <a:lumMod val="75000"/>
                  </a:schemeClr>
                </a:solidFill>
              </a:rPr>
              <a:t> was washed away by the water and drowned.</a:t>
            </a:r>
          </a:p>
          <a:p>
            <a:pPr algn="just">
              <a:lnSpc>
                <a:spcPct val="134000"/>
              </a:lnSpc>
              <a:spcBef>
                <a:spcPts val="600"/>
              </a:spcBef>
            </a:pPr>
            <a:r>
              <a:rPr lang="zh-CN" altLang="en-US" sz="1600" dirty="0">
                <a:ln w="3175">
                  <a:noFill/>
                </a:ln>
                <a:solidFill>
                  <a:schemeClr val="bg1">
                    <a:lumMod val="75000"/>
                  </a:schemeClr>
                </a:solidFill>
              </a:rPr>
              <a:t>He was quite angry at his last encounter. When he saw God, God was even more surprised, and God shouted: "Father MacDonald! What a surprise!"</a:t>
            </a:r>
          </a:p>
          <a:p>
            <a:pPr algn="just">
              <a:lnSpc>
                <a:spcPct val="134000"/>
              </a:lnSpc>
              <a:spcBef>
                <a:spcPts val="600"/>
              </a:spcBef>
            </a:pPr>
            <a:r>
              <a:rPr lang="zh-CN" altLang="en-US" sz="1600" dirty="0">
                <a:ln w="3175">
                  <a:noFill/>
                </a:ln>
                <a:solidFill>
                  <a:schemeClr val="bg1">
                    <a:lumMod val="75000"/>
                  </a:schemeClr>
                </a:solidFill>
              </a:rPr>
              <a:t>The old </a:t>
            </a:r>
            <a:r>
              <a:rPr lang="en-US" altLang="zh-CN" sz="1600" dirty="0">
                <a:ln w="3175">
                  <a:noFill/>
                </a:ln>
                <a:solidFill>
                  <a:schemeClr val="bg1">
                    <a:lumMod val="75000"/>
                  </a:schemeClr>
                </a:solidFill>
              </a:rPr>
              <a:t>pastor</a:t>
            </a:r>
            <a:r>
              <a:rPr lang="zh-CN" altLang="en-US" sz="1600" dirty="0">
                <a:ln w="3175">
                  <a:noFill/>
                </a:ln>
                <a:solidFill>
                  <a:schemeClr val="bg1">
                    <a:lumMod val="75000"/>
                  </a:schemeClr>
                </a:solidFill>
              </a:rPr>
              <a:t> stared at God and said: "Surprise? For 40 years, I have done things according to your will, and I have done things better than others, but when I needed you the most, you drowned me!"</a:t>
            </a:r>
          </a:p>
          <a:p>
            <a:pPr algn="just">
              <a:lnSpc>
                <a:spcPct val="134000"/>
              </a:lnSpc>
              <a:spcBef>
                <a:spcPts val="600"/>
              </a:spcBef>
            </a:pPr>
            <a:r>
              <a:rPr lang="zh-CN" altLang="en-US" sz="1600" dirty="0">
                <a:ln w="3175">
                  <a:noFill/>
                </a:ln>
                <a:solidFill>
                  <a:schemeClr val="bg1">
                    <a:lumMod val="75000"/>
                  </a:schemeClr>
                </a:solidFill>
              </a:rPr>
              <a:t>God looked back at him and said in a puzzled way: </a:t>
            </a:r>
            <a:endParaRPr lang="en-US" altLang="zh-CN" sz="1600" dirty="0">
              <a:ln w="3175">
                <a:noFill/>
              </a:ln>
              <a:solidFill>
                <a:schemeClr val="bg1">
                  <a:lumMod val="75000"/>
                </a:schemeClr>
              </a:solidFill>
            </a:endParaRPr>
          </a:p>
          <a:p>
            <a:pPr algn="just">
              <a:lnSpc>
                <a:spcPct val="134000"/>
              </a:lnSpc>
              <a:spcBef>
                <a:spcPts val="600"/>
              </a:spcBef>
            </a:pPr>
            <a:r>
              <a:rPr lang="zh-CN" altLang="en-US" sz="1600" dirty="0">
                <a:ln w="3175">
                  <a:noFill/>
                </a:ln>
                <a:solidFill>
                  <a:schemeClr val="bg1">
                    <a:lumMod val="75000"/>
                  </a:schemeClr>
                </a:solidFill>
              </a:rPr>
              <a:t>"You are drowned? I don't believe it, I'm sure I sent you a boat and a helicopter."</a:t>
            </a:r>
          </a:p>
          <a:p>
            <a:pPr marL="457200" indent="-457200" algn="just">
              <a:buFont typeface="Arial" panose="020B0604020202020204" pitchFamily="34" charset="0"/>
              <a:buChar char="•"/>
            </a:pPr>
            <a:endParaRPr lang="zh-CN" altLang="zh-CN" sz="1600" kern="100" dirty="0">
              <a:ln w="3175">
                <a:noFill/>
              </a:ln>
              <a:solidFill>
                <a:schemeClr val="bg1">
                  <a:lumMod val="75000"/>
                </a:schemeClr>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Calibri" panose="020F0502020204030204" pitchFamily="34" charset="0"/>
            </a:endParaRPr>
          </a:p>
        </p:txBody>
      </p:sp>
    </p:spTree>
    <p:extLst>
      <p:ext uri="{BB962C8B-B14F-4D97-AF65-F5344CB8AC3E}">
        <p14:creationId xmlns:p14="http://schemas.microsoft.com/office/powerpoint/2010/main" val="2030207611"/>
      </p:ext>
    </p:extLst>
  </p:cSld>
  <p:clrMapOvr>
    <a:masterClrMapping/>
  </p:clrMapOvr>
  <mc:AlternateContent xmlns:mc="http://schemas.openxmlformats.org/markup-compatibility/2006" xmlns:p14="http://schemas.microsoft.com/office/powerpoint/2010/main">
    <mc:Choice Requires="p14">
      <p:transition spd="slow" p14:dur="30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32"/>
                                        </p:tgtEl>
                                      </p:cBhvr>
                                    </p:animEffect>
                                    <p:set>
                                      <p:cBhvr>
                                        <p:cTn id="7" dur="1" fill="hold">
                                          <p:stCondLst>
                                            <p:cond delay="2999"/>
                                          </p:stCondLst>
                                        </p:cTn>
                                        <p:tgtEl>
                                          <p:spTgt spid="103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3000"/>
                                        <p:tgtEl>
                                          <p:spTgt spid="2"/>
                                        </p:tgtEl>
                                      </p:cBhvr>
                                    </p:animEffect>
                                    <p:set>
                                      <p:cBhvr>
                                        <p:cTn id="10" dur="1" fill="hold">
                                          <p:stCondLst>
                                            <p:cond delay="2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幸好盘古死了，感谢盘古死了- 知乎">
            <a:extLst>
              <a:ext uri="{FF2B5EF4-FFF2-40B4-BE49-F238E27FC236}">
                <a16:creationId xmlns:a16="http://schemas.microsoft.com/office/drawing/2014/main" id="{AA2951A2-C17F-452D-B477-7E427D912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92" b="769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CCFDF0D-B89C-4066-A5FD-EFB51CB07BEE}"/>
              </a:ext>
            </a:extLst>
          </p:cNvPr>
          <p:cNvSpPr txBox="1"/>
          <p:nvPr/>
        </p:nvSpPr>
        <p:spPr>
          <a:xfrm>
            <a:off x="0" y="5883625"/>
            <a:ext cx="12192000" cy="461665"/>
          </a:xfrm>
          <a:prstGeom prst="rect">
            <a:avLst/>
          </a:prstGeom>
          <a:solidFill>
            <a:schemeClr val="tx1">
              <a:alpha val="30000"/>
            </a:schemeClr>
          </a:solidFill>
        </p:spPr>
        <p:txBody>
          <a:bodyPr wrap="square">
            <a:spAutoFit/>
          </a:bodyPr>
          <a:lstStyle/>
          <a:p>
            <a:pPr algn="ct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 Chinese mythology, the world was created by a god named </a:t>
            </a:r>
            <a:r>
              <a:rPr lang="en-US" altLang="zh-CN" sz="2400"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Pangu</a:t>
            </a: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zh-CN" altLang="en-US"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盤古</a:t>
            </a: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022470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49FC995-6921-48F6-BBB8-A7478D27EC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94" b="389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FBE11E2-B4AF-44BE-B7A8-34D086FEED9C}"/>
              </a:ext>
            </a:extLst>
          </p:cNvPr>
          <p:cNvSpPr txBox="1"/>
          <p:nvPr/>
        </p:nvSpPr>
        <p:spPr>
          <a:xfrm>
            <a:off x="0" y="5883625"/>
            <a:ext cx="12192000" cy="461665"/>
          </a:xfrm>
          <a:prstGeom prst="rect">
            <a:avLst/>
          </a:prstGeom>
          <a:solidFill>
            <a:schemeClr val="tx1">
              <a:alpha val="30000"/>
            </a:schemeClr>
          </a:solidFill>
        </p:spPr>
        <p:txBody>
          <a:bodyPr wrap="square">
            <a:spAutoFit/>
          </a:bodyPr>
          <a:lstStyle/>
          <a:p>
            <a:pPr algn="ct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Goddess </a:t>
            </a:r>
            <a:r>
              <a:rPr lang="zh-CN" altLang="en-US"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Nuwa</a:t>
            </a: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zh-CN" altLang="en-US"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女媧</a:t>
            </a: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zh-CN" altLang="en-US"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made people from clay</a:t>
            </a:r>
          </a:p>
        </p:txBody>
      </p:sp>
    </p:spTree>
    <p:extLst>
      <p:ext uri="{BB962C8B-B14F-4D97-AF65-F5344CB8AC3E}">
        <p14:creationId xmlns:p14="http://schemas.microsoft.com/office/powerpoint/2010/main" val="19289384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B6F5D2B-6B7D-477E-9D36-3D85A18BD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01519A0-9E7A-48CE-9450-68F18D4AFAB0}"/>
              </a:ext>
            </a:extLst>
          </p:cNvPr>
          <p:cNvPicPr>
            <a:picLocks noChangeAspect="1"/>
          </p:cNvPicPr>
          <p:nvPr/>
        </p:nvPicPr>
        <p:blipFill>
          <a:blip r:embed="rId4"/>
          <a:stretch>
            <a:fillRect/>
          </a:stretch>
        </p:blipFill>
        <p:spPr>
          <a:xfrm>
            <a:off x="0" y="0"/>
            <a:ext cx="2829524" cy="6858000"/>
          </a:xfrm>
          <a:prstGeom prst="rect">
            <a:avLst/>
          </a:prstGeom>
        </p:spPr>
      </p:pic>
      <p:sp>
        <p:nvSpPr>
          <p:cNvPr id="26" name="文本框 25">
            <a:extLst>
              <a:ext uri="{FF2B5EF4-FFF2-40B4-BE49-F238E27FC236}">
                <a16:creationId xmlns:a16="http://schemas.microsoft.com/office/drawing/2014/main" id="{06EBD34A-422E-417D-9937-861BC7189266}"/>
              </a:ext>
            </a:extLst>
          </p:cNvPr>
          <p:cNvSpPr txBox="1"/>
          <p:nvPr/>
        </p:nvSpPr>
        <p:spPr>
          <a:xfrm>
            <a:off x="3206636" y="607814"/>
            <a:ext cx="8612551" cy="4519078"/>
          </a:xfrm>
          <a:prstGeom prst="rect">
            <a:avLst/>
          </a:prstGeom>
          <a:solidFill>
            <a:schemeClr val="tx1">
              <a:alpha val="40000"/>
            </a:schemeClr>
          </a:solidFill>
        </p:spPr>
        <p:txBody>
          <a:bodyPr wrap="square">
            <a:noAutofit/>
          </a:bodyPr>
          <a:lstStyle/>
          <a:p>
            <a:pPr>
              <a:lnSpc>
                <a:spcPct val="150000"/>
              </a:lnSpc>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Nuwa had a husband named Fuxi(</a:t>
            </a:r>
            <a:r>
              <a:rPr lang="zh-CN" altLang="en-US" sz="2000" kern="1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Times New Roman" panose="02020603050405020304" pitchFamily="18" charset="0"/>
              </a:rPr>
              <a:t>伏羲</a:t>
            </a: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a:t>
            </a:r>
          </a:p>
          <a:p>
            <a:pPr>
              <a:lnSpc>
                <a:spcPct val="150000"/>
              </a:lnSpc>
            </a:pPr>
            <a:endPar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endParaRPr>
          </a:p>
          <a:p>
            <a:pPr>
              <a:lnSpc>
                <a:spcPct val="150000"/>
              </a:lnSpc>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Fuxi is also human face and snake body</a:t>
            </a:r>
          </a:p>
          <a:p>
            <a:pPr>
              <a:lnSpc>
                <a:spcPct val="150000"/>
              </a:lnSpc>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Nuwa’s right hand holds a </a:t>
            </a:r>
            <a:r>
              <a:rPr lang="en-US" altLang="zh-CN" sz="2000" kern="100" dirty="0">
                <a:solidFill>
                  <a:srgbClr val="FFFF00"/>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compass</a:t>
            </a: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 and Fuxi’s left hand holds a </a:t>
            </a:r>
            <a:r>
              <a:rPr lang="en-US" altLang="zh-CN" sz="2000" kern="100" dirty="0">
                <a:solidFill>
                  <a:srgbClr val="FFFF00"/>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square</a:t>
            </a: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 </a:t>
            </a:r>
          </a:p>
          <a:p>
            <a:pPr>
              <a:lnSpc>
                <a:spcPct val="150000"/>
              </a:lnSpc>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Their tails are </a:t>
            </a:r>
            <a:r>
              <a:rPr lang="en-US" altLang="zh-CN" sz="2000" kern="100" dirty="0">
                <a:solidFill>
                  <a:srgbClr val="FFFF00"/>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entwined</a:t>
            </a: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a:t>
            </a:r>
          </a:p>
          <a:p>
            <a:pPr>
              <a:lnSpc>
                <a:spcPct val="150000"/>
              </a:lnSpc>
            </a:pPr>
            <a:endPar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endParaRPr>
          </a:p>
          <a:p>
            <a:pPr>
              <a:lnSpc>
                <a:spcPct val="150000"/>
              </a:lnSpc>
            </a:pPr>
            <a:r>
              <a:rPr lang="en-US" altLang="zh-CN" sz="2000" kern="100" dirty="0">
                <a:solidFill>
                  <a:schemeClr val="bg1"/>
                </a:solidFill>
                <a:effectLst>
                  <a:outerShdw blurRad="38100" dist="38100" dir="2700000" algn="tl">
                    <a:srgbClr val="000000">
                      <a:alpha val="43137"/>
                    </a:srgbClr>
                  </a:outerShdw>
                </a:effectLst>
                <a:latin typeface="Calibri" panose="020F0502020204030204" pitchFamily="34" charset="0"/>
                <a:ea typeface="等线" panose="02010600030101010101" pitchFamily="2" charset="-122"/>
                <a:cs typeface="Times New Roman" panose="02020603050405020304" pitchFamily="18" charset="0"/>
              </a:rPr>
              <a:t>Some researchers suspect that this hints they were actually scientists. Their entwined tails actually hint at the double helix structure of DNA. </a:t>
            </a:r>
          </a:p>
        </p:txBody>
      </p:sp>
      <p:sp>
        <p:nvSpPr>
          <p:cNvPr id="24" name="文本框 23">
            <a:extLst>
              <a:ext uri="{FF2B5EF4-FFF2-40B4-BE49-F238E27FC236}">
                <a16:creationId xmlns:a16="http://schemas.microsoft.com/office/drawing/2014/main" id="{6DB7930E-6DFE-4ECE-A7EE-D59343DCB8A6}"/>
              </a:ext>
            </a:extLst>
          </p:cNvPr>
          <p:cNvSpPr txBox="1"/>
          <p:nvPr/>
        </p:nvSpPr>
        <p:spPr>
          <a:xfrm>
            <a:off x="0" y="5883625"/>
            <a:ext cx="12191999" cy="461665"/>
          </a:xfrm>
          <a:prstGeom prst="rect">
            <a:avLst/>
          </a:prstGeom>
          <a:solidFill>
            <a:schemeClr val="tx1">
              <a:alpha val="30000"/>
            </a:schemeClr>
          </a:solidFill>
        </p:spPr>
        <p:txBody>
          <a:bodyPr wrap="square">
            <a:spAutoFit/>
          </a:bodyPr>
          <a:lstStyle/>
          <a:p>
            <a:pPr algn="ct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Nuwa and her husband Fuxi</a:t>
            </a:r>
            <a:endParaRPr lang="zh-CN" altLang="en-US"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CBBC2D72-C1B5-4206-BCB0-AF5B4D78C623}"/>
              </a:ext>
            </a:extLst>
          </p:cNvPr>
          <p:cNvSpPr txBox="1"/>
          <p:nvPr/>
        </p:nvSpPr>
        <p:spPr>
          <a:xfrm>
            <a:off x="2829524" y="5606626"/>
            <a:ext cx="6150708" cy="276999"/>
          </a:xfrm>
          <a:prstGeom prst="rect">
            <a:avLst/>
          </a:prstGeom>
          <a:noFill/>
        </p:spPr>
        <p:txBody>
          <a:bodyPr wrap="square" anchor="b">
            <a:spAutoFit/>
          </a:bodyPr>
          <a:lstStyle/>
          <a:p>
            <a:r>
              <a:rPr lang="en-US" altLang="zh-CN" sz="1200" i="1" dirty="0">
                <a:solidFill>
                  <a:srgbClr val="92D050"/>
                </a:solidFill>
                <a:sym typeface="Wingdings" panose="05000000000000000000" pitchFamily="2" charset="2"/>
              </a:rPr>
              <a:t> </a:t>
            </a:r>
            <a:r>
              <a:rPr lang="zh-CN" altLang="en-US" sz="1200" i="1" dirty="0">
                <a:solidFill>
                  <a:srgbClr val="92D050"/>
                </a:solidFill>
              </a:rPr>
              <a:t>Unearthed cultural relics: Picture of Fuxi and Nuwa</a:t>
            </a:r>
          </a:p>
        </p:txBody>
      </p:sp>
    </p:spTree>
    <p:extLst>
      <p:ext uri="{BB962C8B-B14F-4D97-AF65-F5344CB8AC3E}">
        <p14:creationId xmlns:p14="http://schemas.microsoft.com/office/powerpoint/2010/main" val="32925253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5349EF-7E2D-4815-9E11-1A59B1A06FE1}"/>
              </a:ext>
            </a:extLst>
          </p:cNvPr>
          <p:cNvPicPr>
            <a:picLocks noChangeAspect="1"/>
          </p:cNvPicPr>
          <p:nvPr/>
        </p:nvPicPr>
        <p:blipFill rotWithShape="1">
          <a:blip r:embed="rId3"/>
          <a:srcRect t="6026" b="6026"/>
          <a:stretch/>
        </p:blipFill>
        <p:spPr>
          <a:xfrm>
            <a:off x="0" y="0"/>
            <a:ext cx="12192000" cy="6858000"/>
          </a:xfrm>
          <a:prstGeom prst="rect">
            <a:avLst/>
          </a:prstGeom>
        </p:spPr>
      </p:pic>
      <p:sp>
        <p:nvSpPr>
          <p:cNvPr id="4" name="文本框 3">
            <a:extLst>
              <a:ext uri="{FF2B5EF4-FFF2-40B4-BE49-F238E27FC236}">
                <a16:creationId xmlns:a16="http://schemas.microsoft.com/office/drawing/2014/main" id="{B46D2882-A24C-4C64-9552-DAEAAF82189C}"/>
              </a:ext>
            </a:extLst>
          </p:cNvPr>
          <p:cNvSpPr txBox="1"/>
          <p:nvPr/>
        </p:nvSpPr>
        <p:spPr>
          <a:xfrm>
            <a:off x="0" y="5883625"/>
            <a:ext cx="12191998" cy="461665"/>
          </a:xfrm>
          <a:prstGeom prst="rect">
            <a:avLst/>
          </a:prstGeom>
          <a:solidFill>
            <a:schemeClr val="tx1">
              <a:alpha val="30000"/>
            </a:schemeClr>
          </a:solidFill>
        </p:spPr>
        <p:txBody>
          <a:bodyPr wrap="square">
            <a:spAutoFit/>
          </a:bodyPr>
          <a:lstStyle/>
          <a:p>
            <a:pPr algn="ct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Fuxi</a:t>
            </a:r>
            <a:r>
              <a:rPr lang="zh-CN" altLang="en-US"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observed astronomy and geography and invented “I Ching(</a:t>
            </a:r>
            <a:r>
              <a:rPr lang="zh-CN" altLang="en-US"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Calibri" panose="020F0502020204030204" pitchFamily="34" charset="0"/>
              </a:rPr>
              <a:t>易經</a:t>
            </a: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zh-CN" altLang="en-US"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8EE1912A-4B2B-4B06-973F-A63CC6265539}"/>
              </a:ext>
            </a:extLst>
          </p:cNvPr>
          <p:cNvSpPr txBox="1"/>
          <p:nvPr/>
        </p:nvSpPr>
        <p:spPr>
          <a:xfrm>
            <a:off x="575656" y="4553589"/>
            <a:ext cx="3954780" cy="369332"/>
          </a:xfrm>
          <a:prstGeom prst="rect">
            <a:avLst/>
          </a:prstGeom>
          <a:noFill/>
        </p:spPr>
        <p:txBody>
          <a:bodyPr wrap="square">
            <a:spAutoFit/>
          </a:bodyPr>
          <a:lstStyle/>
          <a:p>
            <a:r>
              <a:rPr lang="zh-CN" altLang="en-US" dirty="0">
                <a:solidFill>
                  <a:schemeClr val="bg1"/>
                </a:solidFill>
                <a:latin typeface="楷体" panose="02010609060101010101" pitchFamily="49" charset="-122"/>
                <a:ea typeface="楷体" panose="02010609060101010101" pitchFamily="49" charset="-122"/>
              </a:rPr>
              <a:t>伏羲不是蛇尾嗎？怎麼長了兩條腿？</a:t>
            </a:r>
          </a:p>
        </p:txBody>
      </p:sp>
      <p:sp>
        <p:nvSpPr>
          <p:cNvPr id="8" name="文本框 7">
            <a:extLst>
              <a:ext uri="{FF2B5EF4-FFF2-40B4-BE49-F238E27FC236}">
                <a16:creationId xmlns:a16="http://schemas.microsoft.com/office/drawing/2014/main" id="{46E47005-8149-48A7-A71C-6FD290E0BBBB}"/>
              </a:ext>
            </a:extLst>
          </p:cNvPr>
          <p:cNvSpPr txBox="1"/>
          <p:nvPr/>
        </p:nvSpPr>
        <p:spPr>
          <a:xfrm>
            <a:off x="6036426" y="5231214"/>
            <a:ext cx="6155574" cy="369332"/>
          </a:xfrm>
          <a:prstGeom prst="rect">
            <a:avLst/>
          </a:prstGeom>
          <a:noFill/>
        </p:spPr>
        <p:txBody>
          <a:bodyPr wrap="square">
            <a:spAutoFit/>
          </a:bodyPr>
          <a:lstStyle/>
          <a:p>
            <a:r>
              <a:rPr lang="zh-CN" altLang="en-US" sz="1800" dirty="0">
                <a:solidFill>
                  <a:schemeClr val="bg1"/>
                </a:solidFill>
                <a:effectLst/>
                <a:latin typeface="楷体" panose="02010609060101010101" pitchFamily="49" charset="-122"/>
                <a:ea typeface="楷体" panose="02010609060101010101" pitchFamily="49" charset="-122"/>
              </a:rPr>
              <a:t>這是後人根據傳說畫的</a:t>
            </a:r>
            <a:r>
              <a:rPr lang="en-US" altLang="zh-CN" sz="1800" dirty="0">
                <a:solidFill>
                  <a:schemeClr val="bg1"/>
                </a:solidFill>
                <a:effectLst/>
                <a:latin typeface="楷体" panose="02010609060101010101" pitchFamily="49" charset="-122"/>
                <a:ea typeface="楷体" panose="02010609060101010101" pitchFamily="49" charset="-122"/>
              </a:rPr>
              <a:t>……</a:t>
            </a:r>
            <a:r>
              <a:rPr lang="zh-CN" altLang="en-US" sz="1800" dirty="0">
                <a:solidFill>
                  <a:schemeClr val="bg1"/>
                </a:solidFill>
                <a:effectLst/>
                <a:latin typeface="楷体" panose="02010609060101010101" pitchFamily="49" charset="-122"/>
                <a:ea typeface="楷体" panose="02010609060101010101" pitchFamily="49" charset="-122"/>
              </a:rPr>
              <a:t>不要在意這些細節</a:t>
            </a:r>
            <a:endParaRPr lang="en-US" altLang="zh-CN" sz="1800" dirty="0">
              <a:solidFill>
                <a:schemeClr val="bg1"/>
              </a:solidFill>
              <a:effectLst/>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DBF9680E-6F0E-483B-9035-A7A181DE3F80}"/>
              </a:ext>
            </a:extLst>
          </p:cNvPr>
          <p:cNvSpPr txBox="1"/>
          <p:nvPr/>
        </p:nvSpPr>
        <p:spPr>
          <a:xfrm>
            <a:off x="6816436" y="1072788"/>
            <a:ext cx="3674226" cy="369332"/>
          </a:xfrm>
          <a:prstGeom prst="rect">
            <a:avLst/>
          </a:prstGeom>
          <a:noFill/>
        </p:spPr>
        <p:txBody>
          <a:bodyPr wrap="square">
            <a:spAutoFit/>
          </a:bodyPr>
          <a:lstStyle/>
          <a:p>
            <a:r>
              <a:rPr lang="zh-CN" altLang="en-US" sz="1800" dirty="0">
                <a:solidFill>
                  <a:schemeClr val="bg1"/>
                </a:solidFill>
                <a:effectLst/>
                <a:latin typeface="楷体" panose="02010609060101010101" pitchFamily="49" charset="-122"/>
                <a:ea typeface="楷体" panose="02010609060101010101" pitchFamily="49" charset="-122"/>
              </a:rPr>
              <a:t>龍的傳人前來拜見始祖</a:t>
            </a:r>
            <a:r>
              <a:rPr lang="en-US" altLang="zh-CN" sz="1800" dirty="0">
                <a:solidFill>
                  <a:schemeClr val="bg1"/>
                </a:solidFill>
                <a:effectLst/>
                <a:latin typeface="楷体" panose="02010609060101010101" pitchFamily="49" charset="-122"/>
                <a:ea typeface="楷体" panose="02010609060101010101" pitchFamily="49" charset="-122"/>
              </a:rPr>
              <a:t>……</a:t>
            </a:r>
          </a:p>
        </p:txBody>
      </p:sp>
      <p:pic>
        <p:nvPicPr>
          <p:cNvPr id="12" name="图片 11">
            <a:extLst>
              <a:ext uri="{FF2B5EF4-FFF2-40B4-BE49-F238E27FC236}">
                <a16:creationId xmlns:a16="http://schemas.microsoft.com/office/drawing/2014/main" id="{F71DB66A-3F7B-42DB-B2C8-96A8FFA2F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326" y="393687"/>
            <a:ext cx="1218090" cy="1218090"/>
          </a:xfrm>
          <a:prstGeom prst="rect">
            <a:avLst/>
          </a:prstGeom>
        </p:spPr>
      </p:pic>
    </p:spTree>
    <p:extLst>
      <p:ext uri="{BB962C8B-B14F-4D97-AF65-F5344CB8AC3E}">
        <p14:creationId xmlns:p14="http://schemas.microsoft.com/office/powerpoint/2010/main" val="24035125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8" name="Picture 14" descr="周易预测">
            <a:extLst>
              <a:ext uri="{FF2B5EF4-FFF2-40B4-BE49-F238E27FC236}">
                <a16:creationId xmlns:a16="http://schemas.microsoft.com/office/drawing/2014/main" id="{D0984468-5CC4-4F96-AC48-43FB239643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6" r="3959"/>
          <a:stretch/>
        </p:blipFill>
        <p:spPr bwMode="auto">
          <a:xfrm>
            <a:off x="0" y="1"/>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占星术”到底靠不靠谱？看看科学怎么解释">
            <a:extLst>
              <a:ext uri="{FF2B5EF4-FFF2-40B4-BE49-F238E27FC236}">
                <a16:creationId xmlns:a16="http://schemas.microsoft.com/office/drawing/2014/main" id="{7A8476DA-9C12-4E51-B961-DF6B53208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0"/>
            <a:ext cx="6096000" cy="3428999"/>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塔罗牌预言与占卜概念图片-用水晶球读塔罗牌占卜未来素材-高清图片-摄影照片-寻图免费打包下载">
            <a:extLst>
              <a:ext uri="{FF2B5EF4-FFF2-40B4-BE49-F238E27FC236}">
                <a16:creationId xmlns:a16="http://schemas.microsoft.com/office/drawing/2014/main" id="{879CADF6-9422-4638-8436-B7909CE50C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862" b="2710"/>
          <a:stretch/>
        </p:blipFill>
        <p:spPr bwMode="auto">
          <a:xfrm>
            <a:off x="6096000" y="3428999"/>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FBC508E1-FB61-4E27-BEF5-957956959EE1}"/>
              </a:ext>
            </a:extLst>
          </p:cNvPr>
          <p:cNvPicPr>
            <a:picLocks noChangeAspect="1"/>
          </p:cNvPicPr>
          <p:nvPr/>
        </p:nvPicPr>
        <p:blipFill rotWithShape="1">
          <a:blip r:embed="rId6"/>
          <a:srcRect t="7707" b="7707"/>
          <a:stretch/>
        </p:blipFill>
        <p:spPr>
          <a:xfrm>
            <a:off x="0" y="3428999"/>
            <a:ext cx="6096000" cy="3429000"/>
          </a:xfrm>
          <a:prstGeom prst="rect">
            <a:avLst/>
          </a:prstGeom>
        </p:spPr>
      </p:pic>
      <p:sp>
        <p:nvSpPr>
          <p:cNvPr id="2" name="文本框 1">
            <a:extLst>
              <a:ext uri="{FF2B5EF4-FFF2-40B4-BE49-F238E27FC236}">
                <a16:creationId xmlns:a16="http://schemas.microsoft.com/office/drawing/2014/main" id="{C4745F4E-0466-42C3-A04E-A29C481274F4}"/>
              </a:ext>
            </a:extLst>
          </p:cNvPr>
          <p:cNvSpPr txBox="1"/>
          <p:nvPr/>
        </p:nvSpPr>
        <p:spPr>
          <a:xfrm>
            <a:off x="0" y="5883625"/>
            <a:ext cx="12191998" cy="461665"/>
          </a:xfrm>
          <a:prstGeom prst="rect">
            <a:avLst/>
          </a:prstGeom>
          <a:solidFill>
            <a:schemeClr val="tx1">
              <a:alpha val="30000"/>
            </a:schemeClr>
          </a:solidFill>
        </p:spPr>
        <p:txBody>
          <a:bodyPr wrap="square">
            <a:spAutoFit/>
          </a:bodyPr>
          <a:lstStyle/>
          <a:p>
            <a:pPr algn="ctr"/>
            <a:r>
              <a:rPr lang="en-US" altLang="zh-CN"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 Ching” is usually used for divination, just like astrology, crystal ball, and tarot cards</a:t>
            </a:r>
            <a:endParaRPr lang="zh-CN" altLang="en-US" sz="24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36512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0D0DDD-CA49-4AD4-9D48-DB5BF28D77FB}"/>
              </a:ext>
            </a:extLst>
          </p:cNvPr>
          <p:cNvSpPr txBox="1"/>
          <p:nvPr/>
        </p:nvSpPr>
        <p:spPr>
          <a:xfrm>
            <a:off x="0" y="1421719"/>
            <a:ext cx="12189480" cy="2166870"/>
          </a:xfrm>
          <a:prstGeom prst="rect">
            <a:avLst/>
          </a:prstGeom>
          <a:noFill/>
          <a:effectLst/>
        </p:spPr>
        <p:txBody>
          <a:bodyPr wrap="square" anchor="ctr">
            <a:noAutofit/>
          </a:bodyPr>
          <a:lstStyle/>
          <a:p>
            <a:pPr algn="ctr"/>
            <a:r>
              <a:rPr lang="en-US" altLang="zh-CN"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cs typeface="Calibri" panose="020F0502020204030204" pitchFamily="34" charset="0"/>
              </a:rPr>
              <a:t>But what “I Ching” can do is far more than divination</a:t>
            </a:r>
          </a:p>
          <a:p>
            <a:pPr algn="ctr"/>
            <a:endParaRPr lang="en-US" altLang="zh-CN"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cs typeface="Calibri" panose="020F0502020204030204" pitchFamily="34" charset="0"/>
            </a:endParaRPr>
          </a:p>
          <a:p>
            <a:pPr algn="ctr"/>
            <a:r>
              <a:rPr lang="en-US" altLang="zh-CN" sz="3600" b="1" dirty="0">
                <a:ln w="9525">
                  <a:solidFill>
                    <a:schemeClr val="bg1"/>
                  </a:solidFill>
                  <a:prstDash val="solid"/>
                </a:ln>
                <a:solidFill>
                  <a:srgbClr val="00B0F0"/>
                </a:solidFill>
                <a:effectLst>
                  <a:outerShdw blurRad="12700" dist="38100" dir="2700000" algn="tl" rotWithShape="0">
                    <a:schemeClr val="accent5">
                      <a:lumMod val="60000"/>
                      <a:lumOff val="40000"/>
                    </a:schemeClr>
                  </a:outerShdw>
                </a:effectLst>
                <a:latin typeface="Calibri" panose="020F0502020204030204" pitchFamily="34" charset="0"/>
                <a:cs typeface="Calibri" panose="020F0502020204030204" pitchFamily="34" charset="0"/>
              </a:rPr>
              <a:t>“I Ching” can be used in any majors</a:t>
            </a:r>
          </a:p>
        </p:txBody>
      </p:sp>
    </p:spTree>
    <p:extLst>
      <p:ext uri="{BB962C8B-B14F-4D97-AF65-F5344CB8AC3E}">
        <p14:creationId xmlns:p14="http://schemas.microsoft.com/office/powerpoint/2010/main" val="3224915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38D5EAA-C9E5-4946-9442-A57125A37BF8}"/>
              </a:ext>
            </a:extLst>
          </p:cNvPr>
          <p:cNvPicPr>
            <a:picLocks noChangeAspect="1"/>
          </p:cNvPicPr>
          <p:nvPr/>
        </p:nvPicPr>
        <p:blipFill>
          <a:blip r:embed="rId3"/>
          <a:stretch>
            <a:fillRect/>
          </a:stretch>
        </p:blipFill>
        <p:spPr>
          <a:xfrm>
            <a:off x="0" y="0"/>
            <a:ext cx="12192000" cy="6858000"/>
          </a:xfrm>
          <a:prstGeom prst="rect">
            <a:avLst/>
          </a:prstGeom>
        </p:spPr>
      </p:pic>
      <p:pic>
        <p:nvPicPr>
          <p:cNvPr id="4100" name="Picture 4">
            <a:extLst>
              <a:ext uri="{FF2B5EF4-FFF2-40B4-BE49-F238E27FC236}">
                <a16:creationId xmlns:a16="http://schemas.microsoft.com/office/drawing/2014/main" id="{4E3263D2-B9CE-43AE-88AC-3E26AC43069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8876" y1="56489" x2="43258" y2="78244"/>
                        <a14:foregroundMark x1="65449" y1="50000" x2="78371" y2="82824"/>
                        <a14:foregroundMark x1="39045" y1="86641" x2="67978" y2="85878"/>
                        <a14:foregroundMark x1="58989" y1="80534" x2="58989" y2="80534"/>
                        <a14:foregroundMark x1="55056" y1="74427" x2="64045" y2="83588"/>
                        <a14:backgroundMark x1="33708" y1="59160" x2="41011" y2="29008"/>
                        <a14:backgroundMark x1="43539" y1="45420" x2="49438" y2="18702"/>
                        <a14:backgroundMark x1="78933" y1="91221" x2="78933" y2="91221"/>
                        <a14:backgroundMark x1="65169" y1="26718" x2="82022" y2="28626"/>
                      </a14:backgroundRemoval>
                    </a14:imgEffect>
                  </a14:imgLayer>
                </a14:imgProps>
              </a:ext>
              <a:ext uri="{28A0092B-C50C-407E-A947-70E740481C1C}">
                <a14:useLocalDpi xmlns:a14="http://schemas.microsoft.com/office/drawing/2010/main" val="0"/>
              </a:ext>
            </a:extLst>
          </a:blip>
          <a:srcRect l="33622" t="20143" r="14500" b="15433"/>
          <a:stretch/>
        </p:blipFill>
        <p:spPr bwMode="auto">
          <a:xfrm>
            <a:off x="4257382" y="162067"/>
            <a:ext cx="1393722" cy="127376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2EE44CA-5B5D-41AA-B909-08629AFDB8E4}"/>
              </a:ext>
            </a:extLst>
          </p:cNvPr>
          <p:cNvSpPr txBox="1"/>
          <p:nvPr/>
        </p:nvSpPr>
        <p:spPr>
          <a:xfrm>
            <a:off x="612120" y="1004673"/>
            <a:ext cx="5483880" cy="5320557"/>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a:noAutofit/>
          </a:bodyPr>
          <a:lstStyle/>
          <a:p>
            <a:pPr algn="just"/>
            <a:r>
              <a:rPr lang="en-US" altLang="zh-CN" sz="1400" dirty="0">
                <a:solidFill>
                  <a:schemeClr val="bg1"/>
                </a:solidFill>
                <a:effectLst>
                  <a:outerShdw blurRad="38100" dist="38100" dir="2700000" algn="tl">
                    <a:srgbClr val="000000">
                      <a:alpha val="43137"/>
                    </a:srgbClr>
                  </a:outerShdw>
                </a:effectLst>
              </a:rPr>
              <a:t>Professor Zhang Yansheng (</a:t>
            </a:r>
            <a:r>
              <a:rPr lang="zh-CN" altLang="en-US" sz="1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張延生</a:t>
            </a:r>
            <a:r>
              <a:rPr lang="en-US" altLang="zh-CN" sz="1400" dirty="0">
                <a:solidFill>
                  <a:schemeClr val="bg1"/>
                </a:solidFill>
                <a:effectLst>
                  <a:outerShdw blurRad="38100" dist="38100" dir="2700000" algn="tl">
                    <a:srgbClr val="000000">
                      <a:alpha val="43137"/>
                    </a:srgbClr>
                  </a:outerShdw>
                </a:effectLst>
              </a:rPr>
              <a:t>)</a:t>
            </a:r>
          </a:p>
          <a:p>
            <a:pPr algn="just"/>
            <a:endParaRPr lang="en-US" altLang="zh-CN" sz="1400" dirty="0">
              <a:solidFill>
                <a:schemeClr val="bg1"/>
              </a:solidFill>
              <a:effectLst>
                <a:outerShdw blurRad="38100" dist="38100" dir="2700000" algn="tl">
                  <a:srgbClr val="000000">
                    <a:alpha val="43137"/>
                  </a:srgbClr>
                </a:outerShdw>
              </a:effectLst>
            </a:endParaRPr>
          </a:p>
          <a:p>
            <a:pPr marL="285750" indent="-285750" algn="just">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Graduated from the Department of Engine Technology, Beijing Institute of Aeronautics and Technology, majoring in technology in 1969</a:t>
            </a:r>
          </a:p>
          <a:p>
            <a:pPr marL="285750" indent="-285750" algn="just">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Served as an engineer in the Technical Office of the Machinery Plant of Beijing University of Aeronautics and Astronautics</a:t>
            </a:r>
          </a:p>
          <a:p>
            <a:pPr marL="285750" indent="-285750" algn="just">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Director of “I Ching” teaching and Research Office of </a:t>
            </a:r>
            <a:r>
              <a:rPr lang="en-US" altLang="zh-CN" sz="1400" dirty="0" err="1">
                <a:solidFill>
                  <a:schemeClr val="bg1"/>
                </a:solidFill>
                <a:effectLst>
                  <a:outerShdw blurRad="38100" dist="38100" dir="2700000" algn="tl">
                    <a:srgbClr val="000000">
                      <a:alpha val="43137"/>
                    </a:srgbClr>
                  </a:outerShdw>
                </a:effectLst>
              </a:rPr>
              <a:t>Guangming</a:t>
            </a:r>
            <a:r>
              <a:rPr lang="en-US" altLang="zh-CN" sz="1400" dirty="0">
                <a:solidFill>
                  <a:schemeClr val="bg1"/>
                </a:solidFill>
                <a:effectLst>
                  <a:outerShdw blurRad="38100" dist="38100" dir="2700000" algn="tl">
                    <a:srgbClr val="000000">
                      <a:alpha val="43137"/>
                    </a:srgbClr>
                  </a:outerShdw>
                </a:effectLst>
              </a:rPr>
              <a:t> TCM Correspondence University.</a:t>
            </a:r>
          </a:p>
          <a:p>
            <a:pPr marL="285750" indent="-285750" algn="just">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Part-time</a:t>
            </a:r>
          </a:p>
          <a:p>
            <a:pPr marL="742950" lvl="1" indent="-285750" algn="just">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Vice President of China “I Ching” Research Association,</a:t>
            </a:r>
          </a:p>
          <a:p>
            <a:pPr marL="742950" lvl="1" indent="-285750" algn="just">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Honorary President of China “I Ching” Culture Conference</a:t>
            </a:r>
          </a:p>
          <a:p>
            <a:pPr marL="742950" lvl="1" indent="-285750" algn="just">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Director of Chinese Celebrity Association</a:t>
            </a:r>
          </a:p>
          <a:p>
            <a:pPr marL="742950" lvl="1" indent="-285750" algn="just">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Chairman of </a:t>
            </a:r>
            <a:r>
              <a:rPr lang="en-US" altLang="zh-CN" sz="1400" dirty="0" err="1">
                <a:solidFill>
                  <a:schemeClr val="bg1"/>
                </a:solidFill>
                <a:effectLst>
                  <a:outerShdw blurRad="38100" dist="38100" dir="2700000" algn="tl">
                    <a:srgbClr val="000000">
                      <a:alpha val="43137"/>
                    </a:srgbClr>
                  </a:outerShdw>
                </a:effectLst>
              </a:rPr>
              <a:t>Yanhuang</a:t>
            </a:r>
            <a:r>
              <a:rPr lang="en-US" altLang="zh-CN" sz="1400" dirty="0">
                <a:solidFill>
                  <a:schemeClr val="bg1"/>
                </a:solidFill>
                <a:effectLst>
                  <a:outerShdw blurRad="38100" dist="38100" dir="2700000" algn="tl">
                    <a:srgbClr val="000000">
                      <a:alpha val="43137"/>
                    </a:srgbClr>
                  </a:outerShdw>
                </a:effectLst>
              </a:rPr>
              <a:t> Taoist Culture Research Association</a:t>
            </a:r>
          </a:p>
          <a:p>
            <a:pPr marL="742950" lvl="1" indent="-285750" algn="just">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Director of Chinese Medical Qigong Research Association</a:t>
            </a:r>
          </a:p>
          <a:p>
            <a:pPr marL="742950" lvl="1" indent="-285750" algn="just">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(Appointed in April 1988) Consultant of the Hand Clinic Research Association of Beijing College of Traditional Chinese Medicine</a:t>
            </a:r>
          </a:p>
          <a:p>
            <a:pPr marL="742950" lvl="1" indent="-285750" algn="just">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And was hired by dozens of companies, institutions, units, etc. as decision-making or guidance consultants</a:t>
            </a:r>
          </a:p>
          <a:p>
            <a:pPr marL="285750" indent="-285750" algn="just">
              <a:buFont typeface="Arial" panose="020B0604020202020204" pitchFamily="34" charset="0"/>
              <a:buChar char="•"/>
            </a:pPr>
            <a:endParaRPr lang="en-US" altLang="zh-CN" sz="1400" dirty="0">
              <a:solidFill>
                <a:schemeClr val="bg1"/>
              </a:solidFill>
              <a:effectLst>
                <a:outerShdw blurRad="38100" dist="38100" dir="2700000" algn="tl">
                  <a:srgbClr val="000000">
                    <a:alpha val="43137"/>
                  </a:srgbClr>
                </a:outerShdw>
              </a:effectLst>
            </a:endParaRPr>
          </a:p>
          <a:p>
            <a:pPr marL="285750" indent="-285750" algn="just">
              <a:buFont typeface="Arial" panose="020B0604020202020204" pitchFamily="34" charset="0"/>
              <a:buChar char="•"/>
            </a:pPr>
            <a:r>
              <a:rPr lang="en-US" altLang="zh-CN" sz="1400" dirty="0">
                <a:solidFill>
                  <a:srgbClr val="FFFF00"/>
                </a:solidFill>
                <a:effectLst>
                  <a:outerShdw blurRad="38100" dist="38100" dir="2700000" algn="tl">
                    <a:srgbClr val="000000">
                      <a:alpha val="43137"/>
                    </a:srgbClr>
                  </a:outerShdw>
                </a:effectLst>
              </a:rPr>
              <a:t>Founder of Zhang’s Theory</a:t>
            </a:r>
            <a:endParaRPr lang="zh-CN" altLang="en-US" sz="1400" dirty="0">
              <a:solidFill>
                <a:srgbClr val="FFFF00"/>
              </a:solidFill>
              <a:effectLst>
                <a:outerShdw blurRad="38100" dist="38100" dir="2700000" algn="tl">
                  <a:srgbClr val="000000">
                    <a:alpha val="43137"/>
                  </a:srgbClr>
                </a:outerShdw>
              </a:effectLst>
            </a:endParaRPr>
          </a:p>
        </p:txBody>
      </p:sp>
      <p:sp>
        <p:nvSpPr>
          <p:cNvPr id="10" name="文本框 9">
            <a:extLst>
              <a:ext uri="{FF2B5EF4-FFF2-40B4-BE49-F238E27FC236}">
                <a16:creationId xmlns:a16="http://schemas.microsoft.com/office/drawing/2014/main" id="{F515EFA3-10A1-40C7-AB03-BFD2DD4D2171}"/>
              </a:ext>
            </a:extLst>
          </p:cNvPr>
          <p:cNvSpPr txBox="1"/>
          <p:nvPr/>
        </p:nvSpPr>
        <p:spPr>
          <a:xfrm>
            <a:off x="6190463" y="1004673"/>
            <a:ext cx="5483880" cy="5320557"/>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a:noAutofit/>
          </a:bodyPr>
          <a:lstStyle/>
          <a:p>
            <a:r>
              <a:rPr lang="en-US" altLang="zh-CN" sz="1400" dirty="0">
                <a:solidFill>
                  <a:schemeClr val="bg1"/>
                </a:solidFill>
                <a:effectLst>
                  <a:outerShdw blurRad="38100" dist="38100" dir="2700000" algn="tl">
                    <a:srgbClr val="000000">
                      <a:alpha val="43137"/>
                    </a:srgbClr>
                  </a:outerShdw>
                </a:effectLst>
              </a:rPr>
              <a:t>Doctor Long Weiquan</a:t>
            </a:r>
            <a:r>
              <a:rPr lang="zh-CN" altLang="en-US" sz="1400" dirty="0">
                <a:solidFill>
                  <a:schemeClr val="bg1"/>
                </a:solidFill>
                <a:effectLst>
                  <a:outerShdw blurRad="38100" dist="38100" dir="2700000" algn="tl">
                    <a:srgbClr val="000000">
                      <a:alpha val="43137"/>
                    </a:srgbClr>
                  </a:outerShdw>
                </a:effectLst>
              </a:rPr>
              <a:t>（</a:t>
            </a:r>
            <a:r>
              <a:rPr lang="zh-CN" altLang="en-US" sz="1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龍衛權</a:t>
            </a:r>
            <a:r>
              <a:rPr lang="zh-CN" altLang="en-US" sz="1400" dirty="0">
                <a:solidFill>
                  <a:schemeClr val="bg1"/>
                </a:solidFill>
                <a:effectLst>
                  <a:outerShdw blurRad="38100" dist="38100" dir="2700000" algn="tl">
                    <a:srgbClr val="000000">
                      <a:alpha val="43137"/>
                    </a:srgbClr>
                  </a:outerShdw>
                </a:effectLst>
              </a:rPr>
              <a:t>）</a:t>
            </a:r>
            <a:endParaRPr lang="en-US" altLang="zh-CN" sz="1400" dirty="0">
              <a:solidFill>
                <a:schemeClr val="bg1"/>
              </a:solidFill>
              <a:effectLst>
                <a:outerShdw blurRad="38100" dist="38100" dir="2700000" algn="tl">
                  <a:srgbClr val="000000">
                    <a:alpha val="43137"/>
                  </a:srgbClr>
                </a:outerShdw>
              </a:effectLst>
            </a:endParaRPr>
          </a:p>
          <a:p>
            <a:endParaRPr lang="en-US" altLang="zh-CN" sz="1400"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In 1982, graduated from Hainan University School of Medicine</a:t>
            </a:r>
          </a:p>
          <a:p>
            <a:pPr marL="285750" indent="-285750">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In 1986, studied “I Ching” under the tutelage of </a:t>
            </a:r>
            <a:r>
              <a:rPr lang="en-US" altLang="zh-CN" sz="1400" dirty="0">
                <a:solidFill>
                  <a:srgbClr val="FFFF00"/>
                </a:solidFill>
                <a:effectLst>
                  <a:outerShdw blurRad="38100" dist="38100" dir="2700000" algn="tl">
                    <a:srgbClr val="000000">
                      <a:alpha val="43137"/>
                    </a:srgbClr>
                  </a:outerShdw>
                </a:effectLst>
              </a:rPr>
              <a:t>Pro. Zhang Yansheng</a:t>
            </a:r>
            <a:r>
              <a:rPr lang="en-US" altLang="zh-CN" sz="1400" dirty="0">
                <a:solidFill>
                  <a:schemeClr val="bg1"/>
                </a:solidFill>
                <a:effectLst>
                  <a:outerShdw blurRad="38100" dist="38100" dir="2700000" algn="tl">
                    <a:srgbClr val="000000">
                      <a:alpha val="43137"/>
                    </a:srgbClr>
                  </a:outerShdw>
                </a:effectLst>
              </a:rPr>
              <a:t>, closely integrated the medical theory of Chinese medicine with the “I Ching”, and proposed a new medical method</a:t>
            </a:r>
          </a:p>
          <a:p>
            <a:pPr marL="285750" indent="-285750">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In 1987, </a:t>
            </a:r>
            <a:r>
              <a:rPr lang="en-US" altLang="zh-CN" sz="1400" dirty="0">
                <a:solidFill>
                  <a:srgbClr val="FFFF00"/>
                </a:solidFill>
                <a:effectLst>
                  <a:outerShdw blurRad="38100" dist="38100" dir="2700000" algn="tl">
                    <a:srgbClr val="000000">
                      <a:alpha val="43137"/>
                    </a:srgbClr>
                  </a:outerShdw>
                </a:effectLst>
              </a:rPr>
              <a:t>abandoning Western medicine, modernizing Chinese medicine</a:t>
            </a:r>
          </a:p>
          <a:p>
            <a:pPr marL="285750" indent="-285750">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In 1991, </a:t>
            </a:r>
            <a:r>
              <a:rPr lang="en-US" altLang="zh-CN" sz="1400" dirty="0">
                <a:solidFill>
                  <a:srgbClr val="FFFF00"/>
                </a:solidFill>
                <a:effectLst>
                  <a:outerShdw blurRad="38100" dist="38100" dir="2700000" algn="tl">
                    <a:srgbClr val="000000">
                      <a:alpha val="43137"/>
                    </a:srgbClr>
                  </a:outerShdw>
                </a:effectLst>
              </a:rPr>
              <a:t>the world's first drug-cured blood cancer patient </a:t>
            </a:r>
            <a:r>
              <a:rPr lang="en-US" altLang="zh-CN" sz="1400" dirty="0">
                <a:solidFill>
                  <a:schemeClr val="bg1"/>
                </a:solidFill>
                <a:effectLst>
                  <a:outerShdw blurRad="38100" dist="38100" dir="2700000" algn="tl">
                    <a:srgbClr val="000000">
                      <a:alpha val="43137"/>
                    </a:srgbClr>
                  </a:outerShdw>
                </a:effectLst>
              </a:rPr>
              <a:t>(cured with traditional Chinese medicine, no bone marrow transplantation, survived until now)!</a:t>
            </a:r>
          </a:p>
          <a:p>
            <a:pPr marL="285750" indent="-285750">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In 1997, used “I Ching” theory to the financial market on Wall Street and got </a:t>
            </a:r>
            <a:r>
              <a:rPr lang="en-US" altLang="zh-CN" sz="1400" b="1" dirty="0">
                <a:solidFill>
                  <a:srgbClr val="FFFF00"/>
                </a:solidFill>
                <a:effectLst>
                  <a:outerShdw blurRad="38100" dist="38100" dir="2700000" algn="tl">
                    <a:srgbClr val="000000">
                      <a:alpha val="43137"/>
                    </a:srgbClr>
                  </a:outerShdw>
                </a:effectLst>
              </a:rPr>
              <a:t>a return of 3175.9% </a:t>
            </a:r>
            <a:r>
              <a:rPr lang="en-US" altLang="zh-CN" sz="1400" dirty="0">
                <a:solidFill>
                  <a:schemeClr val="bg1"/>
                </a:solidFill>
                <a:effectLst>
                  <a:outerShdw blurRad="38100" dist="38100" dir="2700000" algn="tl">
                    <a:srgbClr val="000000">
                      <a:alpha val="43137"/>
                    </a:srgbClr>
                  </a:outerShdw>
                </a:effectLst>
              </a:rPr>
              <a:t>in 3 months,</a:t>
            </a:r>
            <a:r>
              <a:rPr lang="en-US" altLang="zh-CN" sz="1400" b="1" dirty="0">
                <a:solidFill>
                  <a:srgbClr val="FFFF00"/>
                </a:solidFill>
                <a:effectLst>
                  <a:outerShdw blurRad="38100" dist="38100" dir="2700000" algn="tl">
                    <a:srgbClr val="000000">
                      <a:alpha val="43137"/>
                    </a:srgbClr>
                  </a:outerShdw>
                </a:effectLst>
              </a:rPr>
              <a:t> </a:t>
            </a:r>
            <a:r>
              <a:rPr lang="en-US" altLang="zh-CN" sz="1400" dirty="0">
                <a:solidFill>
                  <a:schemeClr val="bg1"/>
                </a:solidFill>
                <a:effectLst>
                  <a:outerShdw blurRad="38100" dist="38100" dir="2700000" algn="tl">
                    <a:srgbClr val="000000">
                      <a:alpha val="43137"/>
                    </a:srgbClr>
                  </a:outerShdw>
                </a:effectLst>
              </a:rPr>
              <a:t>which proved “I Ching” can guide the financial market (with detailed transaction history of the account opening brokerage firm)</a:t>
            </a:r>
          </a:p>
          <a:p>
            <a:pPr marL="285750" indent="-285750">
              <a:buFont typeface="Arial" panose="020B0604020202020204" pitchFamily="34" charset="0"/>
              <a:buChar char="•"/>
            </a:pPr>
            <a:endParaRPr lang="en-US" altLang="zh-CN" sz="1400"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endParaRPr lang="en-US" altLang="zh-CN" sz="1400"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altLang="zh-CN" sz="1400" dirty="0">
                <a:solidFill>
                  <a:schemeClr val="bg1"/>
                </a:solidFill>
                <a:effectLst>
                  <a:outerShdw blurRad="38100" dist="38100" dir="2700000" algn="tl">
                    <a:srgbClr val="000000">
                      <a:alpha val="43137"/>
                    </a:srgbClr>
                  </a:outerShdw>
                </a:effectLst>
              </a:rPr>
              <a:t>In 2003,</a:t>
            </a:r>
            <a:r>
              <a:rPr lang="zh-CN" altLang="en-US" sz="1400" dirty="0">
                <a:solidFill>
                  <a:schemeClr val="bg1"/>
                </a:solidFill>
                <a:effectLst>
                  <a:outerShdw blurRad="38100" dist="38100" dir="2700000" algn="tl">
                    <a:srgbClr val="000000">
                      <a:alpha val="43137"/>
                    </a:srgbClr>
                  </a:outerShdw>
                </a:effectLst>
              </a:rPr>
              <a:t> </a:t>
            </a:r>
            <a:r>
              <a:rPr lang="en-US" altLang="zh-CN" sz="1400" dirty="0">
                <a:solidFill>
                  <a:srgbClr val="FFFF00"/>
                </a:solidFill>
                <a:effectLst>
                  <a:outerShdw blurRad="38100" dist="38100" dir="2700000" algn="tl">
                    <a:srgbClr val="000000">
                      <a:alpha val="43137"/>
                    </a:srgbClr>
                  </a:outerShdw>
                </a:effectLst>
              </a:rPr>
              <a:t>the world’s first online Chinese medicine hospital</a:t>
            </a:r>
            <a:r>
              <a:rPr lang="en-US" altLang="zh-CN" sz="1400" dirty="0">
                <a:solidFill>
                  <a:schemeClr val="bg1"/>
                </a:solidFill>
                <a:effectLst>
                  <a:outerShdw blurRad="38100" dist="38100" dir="2700000" algn="tl">
                    <a:srgbClr val="000000">
                      <a:alpha val="43137"/>
                    </a:srgbClr>
                  </a:outerShdw>
                </a:effectLst>
              </a:rPr>
              <a:t>, online ς diet was completed, a milestone in Chinese medicine, patients can download Chinese medicine prescriptions directly from the Internet</a:t>
            </a:r>
          </a:p>
        </p:txBody>
      </p:sp>
      <p:pic>
        <p:nvPicPr>
          <p:cNvPr id="2" name="Picture 10" descr="龙卫权医师- 知乎">
            <a:extLst>
              <a:ext uri="{FF2B5EF4-FFF2-40B4-BE49-F238E27FC236}">
                <a16:creationId xmlns:a16="http://schemas.microsoft.com/office/drawing/2014/main" id="{634CFEE2-1504-4C14-9C4D-F2EA383F67B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0" b="100000" l="0" r="100000">
                        <a14:foregroundMark x1="74194" y1="62791" x2="75403" y2="92151"/>
                        <a14:foregroundMark x1="68145" y1="64244" x2="67742" y2="68023"/>
                        <a14:foregroundMark x1="64919" y1="71512" x2="66935" y2="71802"/>
                        <a14:foregroundMark x1="91935" y1="88953" x2="88710" y2="93895"/>
                        <a14:foregroundMark x1="30645" y1="77907" x2="36694" y2="90988"/>
                        <a14:foregroundMark x1="26613" y1="61337" x2="12097" y2="93314"/>
                        <a14:foregroundMark x1="70161" y1="59593" x2="70565" y2="62791"/>
                        <a14:backgroundMark x1="8871" y1="30814" x2="17742" y2="53488"/>
                        <a14:backgroundMark x1="89516" y1="37791" x2="76613" y2="50581"/>
                        <a14:backgroundMark x1="76613" y1="60756" x2="91935" y2="61047"/>
                        <a14:backgroundMark x1="8065" y1="60756" x2="403" y2="61919"/>
                        <a14:backgroundMark x1="73790" y1="59884" x2="93145" y2="58721"/>
                        <a14:backgroundMark x1="70968" y1="53488" x2="71371" y2="56395"/>
                        <a14:backgroundMark x1="70161" y1="54070" x2="70161" y2="56395"/>
                      </a14:backgroundRemoval>
                    </a14:imgEffect>
                  </a14:imgLayer>
                </a14:imgProps>
              </a:ext>
              <a:ext uri="{28A0092B-C50C-407E-A947-70E740481C1C}">
                <a14:useLocalDpi xmlns:a14="http://schemas.microsoft.com/office/drawing/2010/main" val="0"/>
              </a:ext>
            </a:extLst>
          </a:blip>
          <a:srcRect b="8890"/>
          <a:stretch/>
        </p:blipFill>
        <p:spPr bwMode="auto">
          <a:xfrm>
            <a:off x="10353382" y="162067"/>
            <a:ext cx="1008093" cy="1273768"/>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79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3192</TotalTime>
  <Words>4939</Words>
  <Application>Microsoft Office PowerPoint</Application>
  <PresentationFormat>宽屏</PresentationFormat>
  <Paragraphs>328</Paragraphs>
  <Slides>24</Slides>
  <Notes>24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等线</vt:lpstr>
      <vt:lpstr>等线 Light</vt:lpstr>
      <vt:lpstr>方正隶变_GBK</vt:lpstr>
      <vt:lpstr>楷体</vt:lpstr>
      <vt:lpstr>宋体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dc:title>
  <dc:creator>实</dc:creator>
  <cp:lastModifiedBy>实</cp:lastModifiedBy>
  <cp:revision>177</cp:revision>
  <dcterms:created xsi:type="dcterms:W3CDTF">2020-08-29T04:33:58Z</dcterms:created>
  <dcterms:modified xsi:type="dcterms:W3CDTF">2020-09-07T10:17:40Z</dcterms:modified>
</cp:coreProperties>
</file>